
<file path=[Content_Types].xml><?xml version="1.0" encoding="utf-8"?>
<Types xmlns="http://schemas.openxmlformats.org/package/2006/content-types">
  <Default Extension="xml" ContentType="application/xml"/>
  <Default Extension="rels" ContentType="application/vnd.openxmlformats-package.relationships+xml"/>
  <Default Extension="fntdata" ContentType="application/x-fontdata"/>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24384000" cy="13716000" type="screen16x9"/>
  <p:notesSz cx="5143500" cy="9144000"/>
  <p:embeddedFontLst>
    <p:embeddedFont>
      <p:font typeface="SourceHanSansSC-Light" panose="02010601030101010101" pitchFamily="2" charset="-122"/>
      <p:regular r:id="rId9"/>
    </p:embeddedFont>
    <p:embeddedFont>
      <p:font typeface="Reeji-CloudYuanCu-GB-Regular" panose="02010601030101010101" pitchFamily="2" charset="-122"/>
      <p:regular r:id="rId10"/>
    </p:embeddedFont>
    <p:embeddedFont>
      <p:font typeface="Reeji-CloudYuanZhun-GB-Regular" panose="02010601030101010101" pitchFamily="2" charset="-122"/>
      <p:regular r:id="rId11"/>
    </p:embeddedFont>
    <p:embeddedFont>
      <p:font typeface="OPPOSans-H" panose="02010601030101010101" pitchFamily="2" charset="-122"/>
      <p:regular r:id="rId12"/>
    </p:embeddedFont>
    <p:embeddedFont>
      <p:font typeface="OPPOSans-R" panose="02010601030101010101" pitchFamily="2" charset="-122"/>
      <p:regular r:id="rId13"/>
    </p:embeddedFont>
    <p:embeddedFont>
      <p:font typeface="Reeji-CloudHeiChao-GB-Regular" panose="02010601030101010101" pitchFamily="2" charset="-122"/>
      <p:regular r:id="rId14"/>
    </p:embeddedFont>
    <p:embeddedFont>
      <p:font typeface="OPPOSans-B" panose="02010601030101010101" pitchFamily="2" charset="-122"/>
      <p:regular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  <Relationship Id="rId1" Target="slideMasters/slideMaster1.xml" Type="http://schemas.openxmlformats.org/officeDocument/2006/relationships/slideMaster"/><Relationship Id="rId2" Target="slides/slide1.xml" Type="http://schemas.openxmlformats.org/officeDocument/2006/relationships/slide"/><Relationship Id="rId3" Target="slides/slide2.xml" Type="http://schemas.openxmlformats.org/officeDocument/2006/relationships/slide"/><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  <Relationship Id="rId9" Target="fonts/font1.fntdata" Type="http://schemas.openxmlformats.org/officeDocument/2006/relationships/font"/>  <Relationship Id="rId10" Target="fonts/font2.fntdata" Type="http://schemas.openxmlformats.org/officeDocument/2006/relationships/font"/>  <Relationship Id="rId11" Target="fonts/font3.fntdata" Type="http://schemas.openxmlformats.org/officeDocument/2006/relationships/font"/>  <Relationship Id="rId12" Target="fonts/font4.fntdata" Type="http://schemas.openxmlformats.org/officeDocument/2006/relationships/font"/>  <Relationship Id="rId13" Target="fonts/font5.fntdata" Type="http://schemas.openxmlformats.org/officeDocument/2006/relationships/font"/>  <Relationship Id="rId14" Target="fonts/font6.fntdata" Type="http://schemas.openxmlformats.org/officeDocument/2006/relationships/font"/>  <Relationship Id="rId15" Target="fonts/font7.fntdata" Type="http://schemas.openxmlformats.org/officeDocument/2006/relationships/font"/>  <Relationship Id="rId16" Target="presProps.xml" Type="http://schemas.openxmlformats.org/officeDocument/2006/relationships/presProps"/>  <Relationship Id="rId17" Target="viewProps.xml" Type="http://schemas.openxmlformats.org/officeDocument/2006/relationships/viewProps"/>  <Relationship Id="rId18" Target="theme/theme1.xml" Type="http://schemas.openxmlformats.org/officeDocument/2006/relationships/theme"/>  <Relationship Id="rId19" Target="tableStyles.xml" Type="http://schemas.openxmlformats.org/officeDocument/2006/relationships/tableStyles"/></Relationships>
</file>

<file path=ppt/slideLayouts/_rels/slideLayout1.xml.rels><?xml version="1.0" encoding="UTF-8" standalone="yes"?>
<Relationships xmlns="http://schemas.openxmlformats.org/package/2006/relationships">
    <Relationship Id="rId1" Target="../slideMasters/slideMaster1.xml"
                  Type="http://schemas.openxmlformats.org/officeDocument/2006/relationships/slideMaster"/>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arget="../slideLayouts/slideLayout1.xml"
                  Type="http://schemas.openxmlformats.org/officeDocument/2006/relationships/slideLayout"/>
    <Relationship Id="rId2" Target="../theme/theme1.xml"
                  Type="http://schemas.openxmlformats.org/officeDocument/2006/relationships/theme"/>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1.xml" Type="http://schemas.openxmlformats.org/officeDocument/2006/relationships/slideLayout"/><Relationship Id="rId101" Type="http://schemas.openxmlformats.org/officeDocument/2006/relationships/image" Target="../media/image72.png"/><Relationship Id="rId103" Type="http://schemas.openxmlformats.org/officeDocument/2006/relationships/image" Target="../media/image3.png"/><Relationship Id="rId104" Type="http://schemas.openxmlformats.org/officeDocument/2006/relationships/image" Target="../media/image4.png"/><Relationship Id="rId105" Type="http://schemas.openxmlformats.org/officeDocument/2006/relationships/image" Target="../media/image5.png"/><Relationship Id="rId109" Type="http://schemas.openxmlformats.org/officeDocument/2006/relationships/image" Target="../media/image6.png"/><Relationship Id="rId1010" Type="http://schemas.openxmlformats.org/officeDocument/2006/relationships/image" Target="../media/image7.png"/><Relationship Id="rId1011" Type="http://schemas.openxmlformats.org/officeDocument/2006/relationships/image" Target="../media/image8.png"/><Relationship Id="rId1012" Type="http://schemas.openxmlformats.org/officeDocument/2006/relationships/image" Target="../media/image9.png"/><Relationship Id="rId1013" Type="http://schemas.openxmlformats.org/officeDocument/2006/relationships/image" Target="../media/image10.png"/><Relationship Id="rId1014" Type="http://schemas.openxmlformats.org/officeDocument/2006/relationships/image" Target="../media/image11.png"/><Relationship Id="rId1017" Type="http://schemas.openxmlformats.org/officeDocument/2006/relationships/image" Target="../media/image61.png"/><Relationship Id="rId1018" Type="http://schemas.openxmlformats.org/officeDocument/2006/relationships/image" Target="../media/image62.png"/><Relationship Id="rId1019" Type="http://schemas.openxmlformats.org/officeDocument/2006/relationships/image" Target="../media/image55.png"/></Relationships>
</file>

<file path=ppt/slides/_rels/slide2.xml.rels><?xml version="1.0" encoding="UTF-8" standalone="yes"?><Relationships xmlns="http://schemas.openxmlformats.org/package/2006/relationships"><Relationship Id="rId1" Target="../slideLayouts/slideLayout1.xml" Type="http://schemas.openxmlformats.org/officeDocument/2006/relationships/slideLayout"/><Relationship Id="rId202" Type="http://schemas.openxmlformats.org/officeDocument/2006/relationships/image" Target="../media/image12.png"/><Relationship Id="rId203" Type="http://schemas.openxmlformats.org/officeDocument/2006/relationships/image" Target="../media/image13.png"/><Relationship Id="rId204" Type="http://schemas.openxmlformats.org/officeDocument/2006/relationships/image" Target="../media/image14.png"/><Relationship Id="rId205" Type="http://schemas.openxmlformats.org/officeDocument/2006/relationships/image" Target="../media/image15.png"/><Relationship Id="rId206" Type="http://schemas.openxmlformats.org/officeDocument/2006/relationships/image" Target="../media/image16.png"/><Relationship Id="rId208" Type="http://schemas.openxmlformats.org/officeDocument/2006/relationships/image" Target="../media/image17.png"/><Relationship Id="rId209" Type="http://schemas.openxmlformats.org/officeDocument/2006/relationships/image" Target="../media/image18.png"/><Relationship Id="rId2013" Type="http://schemas.openxmlformats.org/officeDocument/2006/relationships/image" Target="../media/image19.png"/><Relationship Id="rId2016" Type="http://schemas.openxmlformats.org/officeDocument/2006/relationships/image" Target="../media/image20.png"/><Relationship Id="rId2019" Type="http://schemas.openxmlformats.org/officeDocument/2006/relationships/image" Target="../media/image20.png"/><Relationship Id="rId2022" Type="http://schemas.openxmlformats.org/officeDocument/2006/relationships/image" Target="../media/image23.png"/><Relationship Id="rId2024" Type="http://schemas.openxmlformats.org/officeDocument/2006/relationships/image" Target="../media/image68.png"/><Relationship Id="rId2025" Type="http://schemas.openxmlformats.org/officeDocument/2006/relationships/image" Target="../media/image54.png"/></Relationships>
</file>

<file path=ppt/slides/_rels/slide3.xml.rels><?xml version="1.0" encoding="UTF-8" standalone="yes"?><Relationships xmlns="http://schemas.openxmlformats.org/package/2006/relationships"><Relationship Id="rId1" Target="../slideLayouts/slideLayout1.xml" Type="http://schemas.openxmlformats.org/officeDocument/2006/relationships/slideLayout"/><Relationship Id="rId302" Type="http://schemas.openxmlformats.org/officeDocument/2006/relationships/image" Target="../media/image24.png"/><Relationship Id="rId303" Type="http://schemas.openxmlformats.org/officeDocument/2006/relationships/image" Target="../media/image25.png"/><Relationship Id="rId304" Type="http://schemas.openxmlformats.org/officeDocument/2006/relationships/image" Target="../media/image26.png"/><Relationship Id="rId305" Type="http://schemas.openxmlformats.org/officeDocument/2006/relationships/image" Target="../media/image15.png"/><Relationship Id="rId306" Type="http://schemas.openxmlformats.org/officeDocument/2006/relationships/image" Target="../media/image16.png"/><Relationship Id="rId3010" Type="http://schemas.openxmlformats.org/officeDocument/2006/relationships/image" Target="../media/image57.png"/><Relationship Id="rId3011" Type="http://schemas.openxmlformats.org/officeDocument/2006/relationships/image" Target="../media/image63.png"/></Relationships>
</file>

<file path=ppt/slides/_rels/slide4.xml.rels><?xml version="1.0" encoding="UTF-8" standalone="yes"?><Relationships xmlns="http://schemas.openxmlformats.org/package/2006/relationships"><Relationship Id="rId1" Target="../slideLayouts/slideLayout1.xml" Type="http://schemas.openxmlformats.org/officeDocument/2006/relationships/slideLayout"/><Relationship Id="rId4050" Type="http://schemas.openxmlformats.org/officeDocument/2006/relationships/image" Target="../media/image28.png"/><Relationship Id="rId4053" Type="http://schemas.openxmlformats.org/officeDocument/2006/relationships/image" Target="../media/image39.png"/><Relationship Id="rId4055" Type="http://schemas.openxmlformats.org/officeDocument/2006/relationships/image" Target="../media/image40.png"/><Relationship Id="rId4057" Type="http://schemas.openxmlformats.org/officeDocument/2006/relationships/image" Target="../media/image41.png"/><Relationship Id="rId4058" Type="http://schemas.openxmlformats.org/officeDocument/2006/relationships/image" Target="../media/image41.png"/><Relationship Id="rId4059" Type="http://schemas.openxmlformats.org/officeDocument/2006/relationships/image" Target="../media/image42.png"/><Relationship Id="rId4060" Type="http://schemas.openxmlformats.org/officeDocument/2006/relationships/image" Target="../media/image43.png"/><Relationship Id="rId4061" Type="http://schemas.openxmlformats.org/officeDocument/2006/relationships/image" Target="../media/image44.png"/><Relationship Id="rId4062" Type="http://schemas.openxmlformats.org/officeDocument/2006/relationships/image" Target="../media/image71.png"/><Relationship Id="rId4063" Type="http://schemas.openxmlformats.org/officeDocument/2006/relationships/image" Target="../media/image64.png"/><Relationship Id="rId4064" Type="http://schemas.openxmlformats.org/officeDocument/2006/relationships/image" Target="../media/image54.png"/><Relationship Id="rImg21" Type="http://schemas.openxmlformats.org/officeDocument/2006/relationships/image" Target="../media/image21.png"/><Relationship Id="rImg22" Type="http://schemas.openxmlformats.org/officeDocument/2006/relationships/image" Target="../media/image22.png"/><Relationship Id="rImg27" Type="http://schemas.openxmlformats.org/officeDocument/2006/relationships/image" Target="../media/image27.png"/><Relationship Id="rImg29" Type="http://schemas.openxmlformats.org/officeDocument/2006/relationships/image" Target="../media/image29.png"/><Relationship Id="rImg30" Type="http://schemas.openxmlformats.org/officeDocument/2006/relationships/image" Target="../media/image30.png"/><Relationship Id="rImg31" Type="http://schemas.openxmlformats.org/officeDocument/2006/relationships/image" Target="../media/image31.png"/><Relationship Id="rImg32" Type="http://schemas.openxmlformats.org/officeDocument/2006/relationships/image" Target="../media/image32.png"/><Relationship Id="rImg33" Type="http://schemas.openxmlformats.org/officeDocument/2006/relationships/image" Target="../media/image33.png"/><Relationship Id="rImg34" Type="http://schemas.openxmlformats.org/officeDocument/2006/relationships/image" Target="../media/image34.png"/><Relationship Id="rImg35" Type="http://schemas.openxmlformats.org/officeDocument/2006/relationships/image" Target="../media/image35.png"/><Relationship Id="rImg36" Type="http://schemas.openxmlformats.org/officeDocument/2006/relationships/image" Target="../media/image36.png"/><Relationship Id="rImg37" Type="http://schemas.openxmlformats.org/officeDocument/2006/relationships/image" Target="../media/image37.png"/><Relationship Id="rImg38" Type="http://schemas.openxmlformats.org/officeDocument/2006/relationships/image" Target="../media/image38.png"/><Relationship Id="rImg66" Type="http://schemas.openxmlformats.org/officeDocument/2006/relationships/image" Target="../media/image66.png"/></Relationships>
</file>

<file path=ppt/slides/_rels/slide5.xml.rels><?xml version="1.0" encoding="UTF-8" standalone="yes"?><Relationships xmlns="http://schemas.openxmlformats.org/package/2006/relationships"><Relationship Id="rId1" Target="../slideLayouts/slideLayout1.xml" Type="http://schemas.openxmlformats.org/officeDocument/2006/relationships/slideLayout"/><Relationship Id="rId5049" Type="http://schemas.openxmlformats.org/officeDocument/2006/relationships/image" Target="../media/image45.png"/><Relationship Id="rId5051" Type="http://schemas.openxmlformats.org/officeDocument/2006/relationships/image" Target="../media/image46.png"/><Relationship Id="rId5053" Type="http://schemas.openxmlformats.org/officeDocument/2006/relationships/image" Target="../media/image56.png"/><Relationship Id="rId5073" Type="http://schemas.openxmlformats.org/officeDocument/2006/relationships/image" Target="../media/image60.png"/><Relationship Id="rId5075" Type="http://schemas.openxmlformats.org/officeDocument/2006/relationships/image" Target="../media/image28.png"/><Relationship Id="rId5078" Type="http://schemas.openxmlformats.org/officeDocument/2006/relationships/image" Target="../media/image54.png"/><Relationship Id="gradientImg1" Type="http://schemas.openxmlformats.org/officeDocument/2006/relationships/image" Target="../media/image1.png"/><Relationship Id="rImg21" Type="http://schemas.openxmlformats.org/officeDocument/2006/relationships/image" Target="../media/image21.png"/><Relationship Id="rImg22" Type="http://schemas.openxmlformats.org/officeDocument/2006/relationships/image" Target="../media/image22.png"/><Relationship Id="rImg47" Type="http://schemas.openxmlformats.org/officeDocument/2006/relationships/image" Target="../media/image47.png"/><Relationship Id="rImg48" Type="http://schemas.openxmlformats.org/officeDocument/2006/relationships/image" Target="../media/image48.png"/><Relationship Id="rImg49" Type="http://schemas.openxmlformats.org/officeDocument/2006/relationships/image" Target="../media/image49.png"/><Relationship Id="rImg50" Type="http://schemas.openxmlformats.org/officeDocument/2006/relationships/image" Target="../media/image50.png"/><Relationship Id="rImg51" Type="http://schemas.openxmlformats.org/officeDocument/2006/relationships/image" Target="../media/image51.png"/><Relationship Id="rImg52" Type="http://schemas.openxmlformats.org/officeDocument/2006/relationships/image" Target="../media/image52.png"/><Relationship Id="rImg27" Type="http://schemas.openxmlformats.org/officeDocument/2006/relationships/image" Target="../media/image27.png"/><Relationship Id="rImg29" Type="http://schemas.openxmlformats.org/officeDocument/2006/relationships/image" Target="../media/image29.png"/><Relationship Id="rImg32" Type="http://schemas.openxmlformats.org/officeDocument/2006/relationships/image" Target="../media/image32.png"/><Relationship Id="rImg36" Type="http://schemas.openxmlformats.org/officeDocument/2006/relationships/image" Target="../media/image36.png"/><Relationship Id="rImg37" Type="http://schemas.openxmlformats.org/officeDocument/2006/relationships/image" Target="../media/image37.png"/><Relationship Id="rImg38" Type="http://schemas.openxmlformats.org/officeDocument/2006/relationships/image" Target="../media/image38.png"/><Relationship Id="rImg30" Type="http://schemas.openxmlformats.org/officeDocument/2006/relationships/image" Target="../media/image30.png"/><Relationship Id="rImg31" Type="http://schemas.openxmlformats.org/officeDocument/2006/relationships/image" Target="../media/image31.png"/><Relationship Id="rImg33" Type="http://schemas.openxmlformats.org/officeDocument/2006/relationships/image" Target="../media/image33.png"/><Relationship Id="rImg34" Type="http://schemas.openxmlformats.org/officeDocument/2006/relationships/image" Target="../media/image34.png"/><Relationship Id="rImg35" Type="http://schemas.openxmlformats.org/officeDocument/2006/relationships/image" Target="../media/image35.png"/><Relationship Id="rImg67" Type="http://schemas.openxmlformats.org/officeDocument/2006/relationships/image" Target="../media/image67.png"/><Relationship Id="rImg66" Type="http://schemas.openxmlformats.org/officeDocument/2006/relationships/image" Target="../media/image66.png"/></Relationships>
</file>

<file path=ppt/slides/_rels/slide6.xml.rels><?xml version="1.0" encoding="UTF-8" standalone="yes"?><Relationships xmlns="http://schemas.openxmlformats.org/package/2006/relationships"><Relationship Id="rId1" Target="../slideLayouts/slideLayout1.xml" Type="http://schemas.openxmlformats.org/officeDocument/2006/relationships/slideLayout"/><Relationship Id="rId6050" Type="http://schemas.openxmlformats.org/officeDocument/2006/relationships/image" Target="../media/image69.png"/><Relationship Id="rId6051" Type="http://schemas.openxmlformats.org/officeDocument/2006/relationships/image" Target="../media/image59.png"/><Relationship Id="rId7019" Type="http://schemas.openxmlformats.org/officeDocument/2006/relationships/image" Target="../media/image2.png"/><Relationship Id="rId7021" Type="http://schemas.openxmlformats.org/officeDocument/2006/relationships/image" Target="../media/image2.png"/><Relationship Id="rId7023" Type="http://schemas.openxmlformats.org/officeDocument/2006/relationships/image" Target="../media/image2.png"/><Relationship Id="rId6058" Type="http://schemas.openxmlformats.org/officeDocument/2006/relationships/image" Target="../media/image70.png"/><Relationship Id="rId6060" Type="http://schemas.openxmlformats.org/officeDocument/2006/relationships/image" Target="../media/image28.png"/><Relationship Id="rId6063" Type="http://schemas.openxmlformats.org/officeDocument/2006/relationships/image" Target="../media/image54.png"/><Relationship Id="rImg21" Type="http://schemas.openxmlformats.org/officeDocument/2006/relationships/image" Target="../media/image21.png"/><Relationship Id="rImg22" Type="http://schemas.openxmlformats.org/officeDocument/2006/relationships/image" Target="../media/image22.png"/><Relationship Id="rImg27" Type="http://schemas.openxmlformats.org/officeDocument/2006/relationships/image" Target="../media/image27.png"/><Relationship Id="rImg29" Type="http://schemas.openxmlformats.org/officeDocument/2006/relationships/image" Target="../media/image29.png"/><Relationship Id="rImg30" Type="http://schemas.openxmlformats.org/officeDocument/2006/relationships/image" Target="../media/image30.png"/><Relationship Id="rImg31" Type="http://schemas.openxmlformats.org/officeDocument/2006/relationships/image" Target="../media/image31.png"/><Relationship Id="rImg32" Type="http://schemas.openxmlformats.org/officeDocument/2006/relationships/image" Target="../media/image32.png"/><Relationship Id="rImg33" Type="http://schemas.openxmlformats.org/officeDocument/2006/relationships/image" Target="../media/image33.png"/><Relationship Id="rImg34" Type="http://schemas.openxmlformats.org/officeDocument/2006/relationships/image" Target="../media/image34.png"/><Relationship Id="rImg35" Type="http://schemas.openxmlformats.org/officeDocument/2006/relationships/image" Target="../media/image35.png"/><Relationship Id="rImg36" Type="http://schemas.openxmlformats.org/officeDocument/2006/relationships/image" Target="../media/image36.png"/><Relationship Id="rImg37" Type="http://schemas.openxmlformats.org/officeDocument/2006/relationships/image" Target="../media/image37.png"/><Relationship Id="rImg38" Type="http://schemas.openxmlformats.org/officeDocument/2006/relationships/image" Target="../media/image38.png"/><Relationship Id="rImg66" Type="http://schemas.openxmlformats.org/officeDocument/2006/relationships/image" Target="../media/image66.png"/></Relationships>
</file>

<file path=ppt/slides/_rels/slide7.xml.rels><?xml version="1.0" encoding="UTF-8" standalone="yes"?><Relationships xmlns="http://schemas.openxmlformats.org/package/2006/relationships"><Relationship Id="rId1" Target="../slideLayouts/slideLayout1.xml" Type="http://schemas.openxmlformats.org/officeDocument/2006/relationships/slideLayout"/><Relationship Id="rId701" Type="http://schemas.openxmlformats.org/officeDocument/2006/relationships/image" Target="../media/image72.png"/><Relationship Id="rId703" Type="http://schemas.openxmlformats.org/officeDocument/2006/relationships/image" Target="../media/image3.png"/><Relationship Id="rId704" Type="http://schemas.openxmlformats.org/officeDocument/2006/relationships/image" Target="../media/image4.png"/><Relationship Id="rId705" Type="http://schemas.openxmlformats.org/officeDocument/2006/relationships/image" Target="../media/image53.png"/><Relationship Id="rId709" Type="http://schemas.openxmlformats.org/officeDocument/2006/relationships/image" Target="../media/image6.png"/><Relationship Id="rId7010" Type="http://schemas.openxmlformats.org/officeDocument/2006/relationships/image" Target="../media/image7.png"/><Relationship Id="rId7011" Type="http://schemas.openxmlformats.org/officeDocument/2006/relationships/image" Target="../media/image8.png"/><Relationship Id="rId7012" Type="http://schemas.openxmlformats.org/officeDocument/2006/relationships/image" Target="../media/image9.png"/><Relationship Id="rId7013" Type="http://schemas.openxmlformats.org/officeDocument/2006/relationships/image" Target="../media/image10.png"/><Relationship Id="rId7014" Type="http://schemas.openxmlformats.org/officeDocument/2006/relationships/image" Target="../media/image11.png"/><Relationship Id="rId7017" Type="http://schemas.openxmlformats.org/officeDocument/2006/relationships/image" Target="../media/image58.png"/><Relationship Id="rId7018"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alpha val="0"/>
          </a:srgbClr>
        </a:solidFill>
      </p:bgPr>
    </p:bg>
    <p:spTree>
      <p:nvGrpSpPr>
        <p:cNvPr id="1" name=""/>
        <p:cNvGrpSpPr/>
        <p:nvPr/>
      </p:nvGrpSpPr>
      <p:grpSpPr>
        <a:xfrm>
          <a:off x="0" y="0"/>
          <a:ext cx="0" cy="0"/>
          <a:chOff x="0" y="0"/>
          <a:chExt cx="0" cy="0"/>
        </a:xfrm>
      </p:grpSpPr>
      <p:pic>
        <p:nvPicPr>
          <p:cNvPr id="9101" name="image 101">
                </p:cNvPr>
          <p:cNvPicPr>
            <a:picLocks noChangeAspect="1"/>
          </p:cNvPicPr>
          <p:nvPr>
                </p:nvPr>
        </p:nvPicPr>
        <p:blipFill>
          <a:blip r:embed="rId101"/>
          <a:srcRect l="0" r="0"/>
          <a:stretch>
            <a:fillRect/>
          </a:stretch>
        </p:blipFill>
        <p:spPr>
          <a:xfrm rot="0" flipV="0" flipH="0">
            <a:off x="-120797" y="0"/>
            <a:ext cx="24504797" cy="13704300"/>
          </a:xfrm>
          <a:prstGeom prst="rect">
            <a:avLst/>
          </a:prstGeom>
        </p:spPr>
      </p:pic>
      <p:grpSp>
        <p:nvGrpSpPr>
          <p:cNvPr id="102" name="组合 102"/>
          <p:cNvGrpSpPr/>
          <p:nvPr/>
        </p:nvGrpSpPr>
        <p:grpSpPr>
          <a:xfrm>
            <a:off x="3445766" y="1861812"/>
            <a:ext cx="17797266" cy="9941574"/>
            <a:chOff x="3445766" y="1861812"/>
            <a:chExt cx="17797266" cy="9941574"/>
          </a:xfrm>
        </p:grpSpPr>
        <p:pic>
          <p:nvPicPr>
            <p:cNvPr id="9103" name="image 103">
                </p:cNvPr>
            <p:cNvPicPr>
              <a:picLocks noChangeAspect="1"/>
            </p:cNvPicPr>
            <p:nvPr>
                </p:nvPr>
          </p:nvPicPr>
          <p:blipFill>
            <a:blip r:embed="rId103"/>
            <a:srcRect/>
            <a:stretch>
              <a:fillRect/>
            </a:stretch>
          </p:blipFill>
          <p:spPr>
            <a:xfrm rot="0" flipV="0" flipH="0">
              <a:off x="3445766" y="1861812"/>
              <a:ext cx="17286094" cy="9941574"/>
            </a:xfrm>
            <a:prstGeom prst="rect">
              <a:avLst/>
            </a:prstGeom>
          </p:spPr>
        </p:pic>
        <p:pic>
          <p:nvPicPr>
            <p:cNvPr id="9104" name="image 104">
                </p:cNvPr>
            <p:cNvPicPr>
              <a:picLocks noChangeAspect="1"/>
            </p:cNvPicPr>
            <p:nvPr>
                </p:nvPr>
          </p:nvPicPr>
          <p:blipFill>
            <a:blip r:embed="rId104"/>
            <a:srcRect/>
            <a:stretch>
              <a:fillRect/>
            </a:stretch>
          </p:blipFill>
          <p:spPr>
            <a:xfrm rot="0" flipV="0" flipH="0">
              <a:off x="3942170" y="3500910"/>
              <a:ext cx="17300863" cy="8302427"/>
            </a:xfrm>
            <a:prstGeom prst="rect">
              <a:avLst/>
            </a:prstGeom>
          </p:spPr>
        </p:pic>
      </p:grpSp>
      <p:pic>
        <p:nvPicPr>
          <p:cNvPr id="9105" name="image 105">
                </p:cNvPr>
          <p:cNvPicPr>
            <a:picLocks noChangeAspect="1"/>
          </p:cNvPicPr>
          <p:nvPr>
                </p:nvPr>
        </p:nvPicPr>
        <p:blipFill>
          <a:blip r:embed="rId105"/>
          <a:srcRect/>
          <a:stretch>
            <a:fillRect/>
          </a:stretch>
        </p:blipFill>
        <p:spPr>
          <a:xfrm rot="0" flipV="0" flipH="0">
            <a:off x="4800600" y="8064503"/>
            <a:ext cx="15496785" cy="38096"/>
          </a:xfrm>
          <a:prstGeom prst="rect">
            <a:avLst/>
          </a:prstGeom>
        </p:spPr>
      </p:pic>
      <p:sp>
        <p:nvSpPr>
          <p:cNvPr id="106" name="Object 106"/>
          <p:cNvSpPr txBox="1"/>
          <p:nvPr/>
        </p:nvSpPr>
        <p:spPr>
          <a:xfrm>
            <a:off x="4599770" y="8465571"/>
            <a:ext cx="9753600" cy="1016000"/>
          </a:xfrm>
          <a:prstGeom prst="rect">
            <a:avLst/>
          </a:prstGeom>
        </p:spPr>
        <p:txBody>
          <a:bodyPr vert="horz" anchor="t" lIns="0" tIns="0" rIns="0" bIns="0" wrap="square" rtlCol="0" anchorCtr="0">
            <a:spAutoFit/>
          </a:bodyPr>
          <a:lstStyle/>
          <a:p>
            <a:pPr algn="l">
              <a:lnSpc>
                <a:spcPct val="116500"/>
              </a:lnSpc>
            </a:pPr>
            <a:r>
              <a:rPr sz="6000" i="0" b="0" dirty="0" smtClean="0" lang="zh-CN">
                <a:solidFill>
                  <a:srgbClr val="0B0B0B"/>
                </a:solidFill>
                <a:latin typeface="SourceHanSansSC-Light"/>
                <a:ea typeface="SourceHanSansSC-Light"/>
              </a:rPr>
              <a:t>博学而笃志,切问而近思</a:t>
            </a:r>
            <a:endParaRPr lang="zh-CN" altLang="en-US" sz="6000"/>
          </a:p>
        </p:txBody>
      </p:sp>
      <p:sp>
        <p:nvSpPr>
          <p:cNvPr id="107" name="Object 107"/>
          <p:cNvSpPr txBox="1"/>
          <p:nvPr/>
        </p:nvSpPr>
        <p:spPr>
          <a:xfrm>
            <a:off x="4599770" y="6088632"/>
            <a:ext cx="18376900" cy="1968500"/>
          </a:xfrm>
          <a:prstGeom prst="rect">
            <a:avLst/>
          </a:prstGeom>
        </p:spPr>
        <p:txBody>
          <a:bodyPr vert="horz" anchor="t" lIns="0" tIns="0" rIns="0" bIns="0" wrap="square" rtlCol="0" anchorCtr="0">
            <a:spAutoFit/>
          </a:bodyPr>
          <a:lstStyle/>
          <a:p>
            <a:pPr algn="l">
              <a:lnSpc>
                <a:spcPct val="109999"/>
              </a:lnSpc>
            </a:pPr>
            <a:r>
              <a:rPr sz="12900" i="0" b="0" dirty="0" smtClean="0" lang="zh-CN">
                <a:solidFill>
                  <a:srgbClr val="000000"/>
                </a:solidFill>
                <a:latin typeface="Reeji-CloudYuanCu-GB-Regular"/>
                <a:ea typeface="Reeji-CloudYuanCu-GB-Regular"/>
              </a:rPr>
              <a:t>复旦大学建校120周年</a:t>
            </a:r>
            <a:endParaRPr lang="zh-CN" altLang="en-US" sz="12900"/>
          </a:p>
        </p:txBody>
      </p:sp>
      <p:sp>
        <p:nvSpPr>
          <p:cNvPr id="108" name="Object 108"/>
          <p:cNvSpPr txBox="1"/>
          <p:nvPr/>
        </p:nvSpPr>
        <p:spPr>
          <a:xfrm>
            <a:off x="4800600" y="4572000"/>
            <a:ext cx="15240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00000"/>
                </a:solidFill>
                <a:latin typeface="SourceHanSansSC-Light"/>
                <a:ea typeface="SourceHanSansSC-Light"/>
              </a:rPr>
              <a:t>Fudan University's 120th Anniversary</a:t>
            </a:r>
            <a:endParaRPr lang="zh-CN" altLang="en-US" sz="5000"/>
          </a:p>
        </p:txBody>
      </p:sp>
      <p:pic>
        <p:nvPicPr>
          <p:cNvPr id="9109" name="image 109">
                </p:cNvPr>
          <p:cNvPicPr>
            <a:picLocks noChangeAspect="1"/>
          </p:cNvPicPr>
          <p:nvPr>
                </p:nvPr>
        </p:nvPicPr>
        <p:blipFill>
          <a:blip r:embed="rId109"/>
          <a:srcRect/>
          <a:stretch>
            <a:fillRect/>
          </a:stretch>
        </p:blipFill>
        <p:spPr>
          <a:xfrm rot="0" flipV="0" flipH="0">
            <a:off x="15622139" y="9423400"/>
            <a:ext cx="5992121" cy="3281092"/>
          </a:xfrm>
          <a:prstGeom prst="rect">
            <a:avLst/>
          </a:prstGeom>
        </p:spPr>
      </p:pic>
      <p:pic>
        <p:nvPicPr>
          <p:cNvPr id="91010" name="image 1010">
                </p:cNvPr>
          <p:cNvPicPr>
            <a:picLocks noChangeAspect="1"/>
          </p:cNvPicPr>
          <p:nvPr>
                </p:nvPr>
        </p:nvPicPr>
        <p:blipFill>
          <a:blip r:embed="rId1010"/>
          <a:srcRect/>
          <a:stretch>
            <a:fillRect/>
          </a:stretch>
        </p:blipFill>
        <p:spPr>
          <a:xfrm rot="0" flipV="0" flipH="0">
            <a:off x="15625030" y="9423400"/>
            <a:ext cx="5986339" cy="606580"/>
          </a:xfrm>
          <a:prstGeom prst="rect">
            <a:avLst/>
          </a:prstGeom>
        </p:spPr>
      </p:pic>
      <p:pic>
        <p:nvPicPr>
          <p:cNvPr id="91011" name="image 1011">
                </p:cNvPr>
          <p:cNvPicPr>
            <a:picLocks noChangeAspect="1"/>
          </p:cNvPicPr>
          <p:nvPr>
                </p:nvPr>
        </p:nvPicPr>
        <p:blipFill>
          <a:blip r:embed="rId1011"/>
          <a:srcRect/>
          <a:stretch>
            <a:fillRect/>
          </a:stretch>
        </p:blipFill>
        <p:spPr>
          <a:xfrm rot="0" flipV="0" flipH="0">
            <a:off x="15815111" y="9606077"/>
            <a:ext cx="244665" cy="241226"/>
          </a:xfrm>
          <a:prstGeom prst="rect">
            <a:avLst/>
          </a:prstGeom>
        </p:spPr>
      </p:pic>
      <p:pic>
        <p:nvPicPr>
          <p:cNvPr id="91012" name="image 1012">
                </p:cNvPr>
          <p:cNvPicPr>
            <a:picLocks noChangeAspect="1"/>
          </p:cNvPicPr>
          <p:nvPr>
                </p:nvPr>
        </p:nvPicPr>
        <p:blipFill>
          <a:blip r:embed="rId1012"/>
          <a:srcRect/>
          <a:stretch>
            <a:fillRect/>
          </a:stretch>
        </p:blipFill>
        <p:spPr>
          <a:xfrm rot="0" flipV="0" flipH="0">
            <a:off x="16199349" y="9601897"/>
            <a:ext cx="253906" cy="249586"/>
          </a:xfrm>
          <a:prstGeom prst="rect">
            <a:avLst/>
          </a:prstGeom>
        </p:spPr>
      </p:pic>
      <p:pic>
        <p:nvPicPr>
          <p:cNvPr id="91013" name="image 1013">
                </p:cNvPr>
          <p:cNvPicPr>
            <a:picLocks noChangeAspect="1"/>
          </p:cNvPicPr>
          <p:nvPr>
                </p:nvPr>
        </p:nvPicPr>
        <p:blipFill>
          <a:blip r:embed="rId1013"/>
          <a:srcRect/>
          <a:stretch>
            <a:fillRect/>
          </a:stretch>
        </p:blipFill>
        <p:spPr>
          <a:xfrm rot="0" flipV="0" flipH="0">
            <a:off x="16592828" y="9601897"/>
            <a:ext cx="254347" cy="249586"/>
          </a:xfrm>
          <a:prstGeom prst="rect">
            <a:avLst/>
          </a:prstGeom>
        </p:spPr>
      </p:pic>
      <p:pic>
        <p:nvPicPr>
          <p:cNvPr id="91014" name="image 1014">
                </p:cNvPr>
          <p:cNvPicPr>
            <a:picLocks noChangeAspect="1"/>
          </p:cNvPicPr>
          <p:nvPr>
                </p:nvPr>
        </p:nvPicPr>
        <p:blipFill>
          <a:blip r:embed="rId1014"/>
          <a:srcRect/>
          <a:stretch>
            <a:fillRect/>
          </a:stretch>
        </p:blipFill>
        <p:spPr>
          <a:xfrm rot="0" flipV="0" flipH="0">
            <a:off x="15023966" y="11112363"/>
            <a:ext cx="1028833" cy="1054236"/>
          </a:xfrm>
          <a:prstGeom prst="rect">
            <a:avLst/>
          </a:prstGeom>
        </p:spPr>
      </p:pic>
      <p:sp>
        <p:nvSpPr>
          <p:cNvPr id="1015" name="Object 1015"/>
          <p:cNvSpPr txBox="1"/>
          <p:nvPr/>
        </p:nvSpPr>
        <p:spPr>
          <a:xfrm>
            <a:off x="16241801" y="10663896"/>
            <a:ext cx="5232400" cy="762000"/>
          </a:xfrm>
          <a:prstGeom prst="rect">
            <a:avLst/>
          </a:prstGeom>
        </p:spPr>
        <p:txBody>
          <a:bodyPr vert="horz" anchor="t" lIns="0" tIns="0" rIns="0" bIns="0" wrap="square" rtlCol="0" anchorCtr="0">
            <a:spAutoFit/>
          </a:bodyPr>
          <a:lstStyle/>
          <a:p>
            <a:pPr algn="r">
              <a:lnSpc>
                <a:spcPct val="110000"/>
              </a:lnSpc>
            </a:pPr>
            <a:r>
              <a:rPr sz="5000" i="0" b="0" spc="3700" dirty="0" smtClean="0" lang="zh-CN">
                <a:solidFill>
                  <a:srgbClr val="000000"/>
                </a:solidFill>
                <a:latin typeface="Reeji-CloudYuanZhun-GB-Regular"/>
                <a:ea typeface="Reeji-CloudYuanZhun-GB-Regular"/>
              </a:rPr>
              <a:t>讯飞智文</a:t>
            </a:r>
            <a:endParaRPr lang="zh-CN" altLang="en-US" sz="5000"/>
          </a:p>
        </p:txBody>
      </p:sp>
      <p:sp>
        <p:nvSpPr>
          <p:cNvPr id="1016" name="Object 1016"/>
          <p:cNvSpPr txBox="1"/>
          <p:nvPr/>
        </p:nvSpPr>
        <p:spPr>
          <a:xfrm>
            <a:off x="18284418" y="9550400"/>
            <a:ext cx="2773172" cy="431800"/>
          </a:xfrm>
          <a:prstGeom prst="rect">
            <a:avLst/>
          </a:prstGeom>
        </p:spPr>
        <p:txBody>
          <a:bodyPr vert="horz" anchor="t" lIns="0" tIns="0" rIns="0" bIns="0" wrap="square" rtlCol="0" anchorCtr="0">
            <a:spAutoFit/>
          </a:bodyPr>
          <a:lstStyle/>
          <a:p>
            <a:pPr algn="r">
              <a:lnSpc>
                <a:spcPct val="110000"/>
              </a:lnSpc>
            </a:pPr>
            <a:r>
              <a:rPr sz="2800" i="0" b="0" spc="300" dirty="0" smtClean="0" lang="zh-CN">
                <a:solidFill>
                  <a:srgbClr val="000000"/>
                </a:solidFill>
                <a:latin typeface="Reeji-CloudYuanCu-GB-Regular"/>
                <a:ea typeface="Reeji-CloudYuanCu-GB-Regular"/>
              </a:rPr>
              <a:t>汇报人</a:t>
            </a:r>
            <a:endParaRPr lang="zh-CN" altLang="en-US" sz="2800"/>
          </a:p>
        </p:txBody>
      </p:sp>
      <p:pic>
        <p:nvPicPr>
          <p:cNvPr id="91017" name="image 1017">
                </p:cNvPr>
          <p:cNvPicPr>
            <a:picLocks noChangeAspect="1"/>
          </p:cNvPicPr>
          <p:nvPr>
                </p:nvPr>
        </p:nvPicPr>
        <p:blipFill>
          <a:blip r:embed="rId1017"/>
          <a:srcRect/>
          <a:stretch>
            <a:fillRect/>
          </a:stretch>
        </p:blipFill>
        <p:spPr>
          <a:xfrm rot="0" flipV="0" flipH="0">
            <a:off x="211184" y="9000237"/>
            <a:ext cx="4992438" cy="4992438"/>
          </a:xfrm>
          <a:prstGeom prst="rect">
            <a:avLst/>
          </a:prstGeom>
        </p:spPr>
      </p:pic>
      <p:pic>
        <p:nvPicPr>
          <p:cNvPr id="91018" name="image 1018">
                </p:cNvPr>
          <p:cNvPicPr>
            <a:picLocks noChangeAspect="1"/>
          </p:cNvPicPr>
          <p:nvPr>
                </p:nvPr>
        </p:nvPicPr>
        <p:blipFill>
          <a:blip r:embed="rId1018"/>
          <a:srcRect l="0" t="0" r="0" b="0"/>
          <a:stretch>
            <a:fillRect/>
          </a:stretch>
        </p:blipFill>
        <p:spPr>
          <a:xfrm rot="0" flipV="0" flipH="0">
            <a:off x="17439139" y="584200"/>
            <a:ext cx="5141460" cy="5141460"/>
          </a:xfrm>
          <a:prstGeom prst="rect">
            <a:avLst/>
          </a:prstGeom>
        </p:spPr>
      </p:pic>
      <p:pic>
        <p:nvPicPr>
          <p:cNvPr id="91019" name="image 1019">
                </p:cNvPr>
          <p:cNvPicPr>
            <a:picLocks noChangeAspect="1"/>
          </p:cNvPicPr>
          <p:nvPr>
                </p:nvPr>
        </p:nvPicPr>
        <p:blipFill>
          <a:blip r:embed="rId1019"/>
          <a:srcRect t="0" b="0"/>
          <a:stretch>
            <a:fillRect/>
          </a:stretch>
        </p:blipFill>
        <p:spPr>
          <a:xfrm rot="0" flipV="0" flipH="0">
            <a:off x="799616" y="707218"/>
            <a:ext cx="1907787" cy="26977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grpSp>
        <p:nvGrpSpPr>
          <p:cNvPr id="201" name="组合 201"/>
          <p:cNvGrpSpPr/>
          <p:nvPr/>
        </p:nvGrpSpPr>
        <p:grpSpPr>
          <a:xfrm>
            <a:off x="895874" y="595102"/>
            <a:ext cx="22541451" cy="12322595"/>
            <a:chOff x="895874" y="595102"/>
            <a:chExt cx="22541451" cy="12322595"/>
          </a:xfrm>
        </p:grpSpPr>
        <p:pic>
          <p:nvPicPr>
            <p:cNvPr id="9202" name="image 202">
                </p:cNvPr>
            <p:cNvPicPr>
              <a:picLocks noChangeAspect="1"/>
            </p:cNvPicPr>
            <p:nvPr>
                </p:nvPr>
          </p:nvPicPr>
          <p:blipFill>
            <a:blip r:embed="rId202"/>
            <a:srcRect/>
            <a:stretch>
              <a:fillRect/>
            </a:stretch>
          </p:blipFill>
          <p:spPr>
            <a:xfrm rot="0" flipV="0" flipH="0">
              <a:off x="895874" y="595102"/>
              <a:ext cx="22541451" cy="12322595"/>
            </a:xfrm>
            <a:prstGeom prst="rect">
              <a:avLst/>
            </a:prstGeom>
          </p:spPr>
        </p:pic>
        <p:pic>
          <p:nvPicPr>
            <p:cNvPr id="9203" name="image 203">
                </p:cNvPr>
            <p:cNvPicPr>
              <a:picLocks noChangeAspect="1"/>
            </p:cNvPicPr>
            <p:nvPr>
                </p:nvPr>
          </p:nvPicPr>
          <p:blipFill>
            <a:blip r:embed="rId203"/>
            <a:srcRect/>
            <a:stretch>
              <a:fillRect/>
            </a:stretch>
          </p:blipFill>
          <p:spPr>
            <a:xfrm rot="0" flipV="0" flipH="0">
              <a:off x="895874" y="595102"/>
              <a:ext cx="22541451" cy="722448"/>
            </a:xfrm>
            <a:prstGeom prst="rect">
              <a:avLst/>
            </a:prstGeom>
          </p:spPr>
        </p:pic>
        <p:pic>
          <p:nvPicPr>
            <p:cNvPr id="9204" name="image 204">
                </p:cNvPr>
            <p:cNvPicPr>
              <a:picLocks noChangeAspect="1"/>
            </p:cNvPicPr>
            <p:nvPr>
                </p:nvPr>
          </p:nvPicPr>
          <p:blipFill>
            <a:blip r:embed="rId204"/>
            <a:srcRect/>
            <a:stretch>
              <a:fillRect/>
            </a:stretch>
          </p:blipFill>
          <p:spPr>
            <a:xfrm rot="0" flipV="0" flipH="0">
              <a:off x="1078502" y="854859"/>
              <a:ext cx="279735" cy="276902"/>
            </a:xfrm>
            <a:prstGeom prst="rect">
              <a:avLst/>
            </a:prstGeom>
          </p:spPr>
        </p:pic>
        <p:pic>
          <p:nvPicPr>
            <p:cNvPr id="9205" name="image 205">
                </p:cNvPr>
            <p:cNvPicPr>
              <a:picLocks noChangeAspect="1"/>
            </p:cNvPicPr>
            <p:nvPr>
                </p:nvPr>
          </p:nvPicPr>
          <p:blipFill>
            <a:blip r:embed="rId205"/>
            <a:srcRect/>
            <a:stretch>
              <a:fillRect/>
            </a:stretch>
          </p:blipFill>
          <p:spPr>
            <a:xfrm rot="0" flipV="0" flipH="0">
              <a:off x="1523937" y="850133"/>
              <a:ext cx="289818" cy="286666"/>
            </a:xfrm>
            <a:prstGeom prst="rect">
              <a:avLst/>
            </a:prstGeom>
          </p:spPr>
        </p:pic>
        <p:pic>
          <p:nvPicPr>
            <p:cNvPr id="9206" name="image 206">
                </p:cNvPr>
            <p:cNvPicPr>
              <a:picLocks noChangeAspect="1"/>
            </p:cNvPicPr>
            <p:nvPr>
                </p:nvPr>
          </p:nvPicPr>
          <p:blipFill>
            <a:blip r:embed="rId206"/>
            <a:srcRect/>
            <a:stretch>
              <a:fillRect/>
            </a:stretch>
          </p:blipFill>
          <p:spPr>
            <a:xfrm rot="0" flipV="0" flipH="0">
              <a:off x="1983235" y="850133"/>
              <a:ext cx="290131" cy="286666"/>
            </a:xfrm>
            <a:prstGeom prst="rect">
              <a:avLst/>
            </a:prstGeom>
          </p:spPr>
        </p:pic>
      </p:grpSp>
      <p:grpSp>
        <p:nvGrpSpPr>
          <p:cNvPr id="207" name="组合 207"/>
          <p:cNvGrpSpPr/>
          <p:nvPr/>
        </p:nvGrpSpPr>
        <p:grpSpPr>
          <a:xfrm>
            <a:off x="12903395" y="2063820"/>
            <a:ext cx="9474004" cy="9943959"/>
            <a:chOff x="12903395" y="2063820"/>
            <a:chExt cx="9474004" cy="9943959"/>
          </a:xfrm>
        </p:grpSpPr>
        <p:pic>
          <p:nvPicPr>
            <p:cNvPr id="9208" name="image 208">
                </p:cNvPr>
            <p:cNvPicPr>
              <a:picLocks noChangeAspect="1"/>
            </p:cNvPicPr>
            <p:nvPr>
                </p:nvPr>
          </p:nvPicPr>
          <p:blipFill>
            <a:blip r:embed="rId208"/>
            <a:srcRect/>
            <a:stretch>
              <a:fillRect/>
            </a:stretch>
          </p:blipFill>
          <p:spPr>
            <a:xfrm rot="0" flipV="0" flipH="0">
              <a:off x="12903395" y="2063820"/>
              <a:ext cx="8963089" cy="9943959"/>
            </a:xfrm>
            <a:prstGeom prst="rect">
              <a:avLst/>
            </a:prstGeom>
          </p:spPr>
        </p:pic>
        <p:pic>
          <p:nvPicPr>
            <p:cNvPr id="9209" name="image 209">
                </p:cNvPr>
            <p:cNvPicPr>
              <a:picLocks noChangeAspect="1"/>
            </p:cNvPicPr>
            <p:nvPr>
                </p:nvPr>
          </p:nvPicPr>
          <p:blipFill>
            <a:blip r:embed="rId209"/>
            <a:srcRect/>
            <a:stretch>
              <a:fillRect/>
            </a:stretch>
          </p:blipFill>
          <p:spPr>
            <a:xfrm rot="0" flipV="0" flipH="0">
              <a:off x="13399550" y="3703310"/>
              <a:ext cx="8977849" cy="8304412"/>
            </a:xfrm>
            <a:prstGeom prst="rect">
              <a:avLst/>
            </a:prstGeom>
          </p:spPr>
        </p:pic>
      </p:grpSp>
      <p:sp>
        <p:nvSpPr>
          <p:cNvPr id="2010" name="Object 2010"/>
          <p:cNvSpPr txBox="1"/>
          <p:nvPr/>
        </p:nvSpPr>
        <p:spPr>
          <a:xfrm>
            <a:off x="3261115" y="6632878"/>
            <a:ext cx="6725945" cy="1358900"/>
          </a:xfrm>
          <a:prstGeom prst="rect">
            <a:avLst/>
          </a:prstGeom>
        </p:spPr>
        <p:txBody>
          <a:bodyPr vert="horz" anchor="t" lIns="0" tIns="0" rIns="0" bIns="0" wrap="square" rtlCol="0" anchorCtr="0">
            <a:spAutoFit/>
          </a:bodyPr>
          <a:lstStyle/>
          <a:p>
            <a:pPr algn="l">
              <a:lnSpc>
                <a:spcPct val="110000"/>
              </a:lnSpc>
            </a:pPr>
            <a:r>
              <a:rPr sz="8911" i="0" b="0" spc="1900" dirty="0" smtClean="0" lang="zh-CN">
                <a:solidFill>
                  <a:srgbClr val="000000"/>
                </a:solidFill>
                <a:latin typeface="Reeji-CloudYuanCu-GB-Regular"/>
                <a:ea typeface="Reeji-CloudYuanCu-GB-Regular"/>
              </a:rPr>
              <a:t>目录</a:t>
            </a:r>
            <a:endParaRPr lang="zh-CN" altLang="en-US" sz="8911"/>
          </a:p>
        </p:txBody>
      </p:sp>
      <p:sp>
        <p:nvSpPr>
          <p:cNvPr id="2011" name="Object 2011"/>
          <p:cNvSpPr txBox="1"/>
          <p:nvPr/>
        </p:nvSpPr>
        <p:spPr>
          <a:xfrm>
            <a:off x="3261115" y="5134278"/>
            <a:ext cx="7035800" cy="1358900"/>
          </a:xfrm>
          <a:prstGeom prst="rect">
            <a:avLst/>
          </a:prstGeom>
        </p:spPr>
        <p:txBody>
          <a:bodyPr vert="horz" anchor="t" lIns="0" tIns="0" rIns="0" bIns="0" wrap="square" rtlCol="0" anchorCtr="0">
            <a:spAutoFit/>
          </a:bodyPr>
          <a:lstStyle/>
          <a:p>
            <a:pPr algn="l">
              <a:lnSpc>
                <a:spcPct val="110000"/>
              </a:lnSpc>
            </a:pPr>
            <a:r>
              <a:rPr sz="8911" i="0" b="0" dirty="0" smtClean="0" lang="zh-CN">
                <a:solidFill>
                  <a:srgbClr val="000000"/>
                </a:solidFill>
                <a:latin typeface="Reeji-CloudYuanCu-GB-Regular"/>
                <a:ea typeface="Reeji-CloudYuanCu-GB-Regular"/>
              </a:rPr>
              <a:t>CONTENTS</a:t>
            </a:r>
            <a:endParaRPr lang="zh-CN" altLang="en-US" sz="8911"/>
          </a:p>
        </p:txBody>
      </p:sp>
      <p:grpSp>
        <p:nvGrpSpPr>
          <p:cNvPr id="2012" name="组合 2012"/>
          <p:cNvGrpSpPr/>
          <p:nvPr/>
        </p:nvGrpSpPr>
        <p:grpSpPr>
          <a:xfrm>
            <a:off x="15057621" y="5537200"/>
            <a:ext cx="6913378" cy="762000"/>
            <a:chOff x="15057621" y="5537200"/>
            <a:chExt cx="6913378" cy="762000"/>
          </a:xfrm>
        </p:grpSpPr>
        <p:pic>
          <p:nvPicPr>
            <p:cNvPr id="92013" name="image 2013">
                </p:cNvPr>
            <p:cNvPicPr>
              <a:picLocks noChangeAspect="1"/>
            </p:cNvPicPr>
            <p:nvPr>
                </p:nvPr>
          </p:nvPicPr>
          <p:blipFill>
            <a:blip r:embed="rId2013"/>
            <a:srcRect/>
            <a:stretch>
              <a:fillRect/>
            </a:stretch>
          </p:blipFill>
          <p:spPr>
            <a:xfrm rot="0" flipV="0" flipH="0">
              <a:off x="15057621" y="5779802"/>
              <a:ext cx="279971" cy="276795"/>
            </a:xfrm>
            <a:prstGeom prst="rect">
              <a:avLst/>
            </a:prstGeom>
          </p:spPr>
        </p:pic>
        <p:sp>
          <p:nvSpPr>
            <p:cNvPr id="2014" name="Object 2014"/>
            <p:cNvSpPr txBox="1"/>
            <p:nvPr/>
          </p:nvSpPr>
          <p:spPr>
            <a:xfrm>
              <a:off x="15884103" y="5537200"/>
              <a:ext cx="6096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B0B0B"/>
                  </a:solidFill>
                  <a:latin typeface="Reeji-CloudYuanZhun-GB-Regular"/>
                  <a:ea typeface="Reeji-CloudYuanZhun-GB-Regular"/>
                </a:rPr>
                <a:t>PART01.输入标题</a:t>
              </a:r>
              <a:endParaRPr lang="zh-CN" altLang="en-US" sz="5000"/>
            </a:p>
          </p:txBody>
        </p:sp>
      </p:grpSp>
      <p:grpSp>
        <p:nvGrpSpPr>
          <p:cNvPr id="2015" name="组合 2015"/>
          <p:cNvGrpSpPr/>
          <p:nvPr/>
        </p:nvGrpSpPr>
        <p:grpSpPr>
          <a:xfrm>
            <a:off x="15057624" y="7035800"/>
            <a:ext cx="6913375" cy="762000"/>
            <a:chOff x="15057624" y="7035800"/>
            <a:chExt cx="6913375" cy="762000"/>
          </a:xfrm>
        </p:grpSpPr>
        <p:pic>
          <p:nvPicPr>
            <p:cNvPr id="92016" name="image 2016">
                </p:cNvPr>
            <p:cNvPicPr>
              <a:picLocks noChangeAspect="1"/>
            </p:cNvPicPr>
            <p:nvPr>
                </p:nvPr>
          </p:nvPicPr>
          <p:blipFill>
            <a:blip r:embed="rId2016"/>
            <a:srcRect/>
            <a:stretch>
              <a:fillRect/>
            </a:stretch>
          </p:blipFill>
          <p:spPr>
            <a:xfrm rot="0" flipV="0" flipH="0">
              <a:off x="15057624" y="7271343"/>
              <a:ext cx="279971" cy="276795"/>
            </a:xfrm>
            <a:prstGeom prst="rect">
              <a:avLst/>
            </a:prstGeom>
          </p:spPr>
        </p:pic>
        <p:sp>
          <p:nvSpPr>
            <p:cNvPr id="2017" name="Object 2017"/>
            <p:cNvSpPr txBox="1"/>
            <p:nvPr/>
          </p:nvSpPr>
          <p:spPr>
            <a:xfrm>
              <a:off x="15884105" y="7035800"/>
              <a:ext cx="6096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B0B0B"/>
                  </a:solidFill>
                  <a:latin typeface="Reeji-CloudYuanZhun-GB-Regular"/>
                  <a:ea typeface="Reeji-CloudYuanZhun-GB-Regular"/>
                </a:rPr>
                <a:t>PART02.输入标题</a:t>
              </a:r>
              <a:endParaRPr lang="zh-CN" altLang="en-US" sz="5000"/>
            </a:p>
          </p:txBody>
        </p:sp>
      </p:grpSp>
      <p:grpSp>
        <p:nvGrpSpPr>
          <p:cNvPr id="2018" name="组合 2018"/>
          <p:cNvGrpSpPr/>
          <p:nvPr/>
        </p:nvGrpSpPr>
        <p:grpSpPr>
          <a:xfrm>
            <a:off x="15057624" y="8331200"/>
            <a:ext cx="6913375" cy="762000"/>
            <a:chOff x="15057624" y="8331200"/>
            <a:chExt cx="6913375" cy="762000"/>
          </a:xfrm>
        </p:grpSpPr>
        <p:pic>
          <p:nvPicPr>
            <p:cNvPr id="92019" name="image 2019">
                </p:cNvPr>
            <p:cNvPicPr>
              <a:picLocks noChangeAspect="1"/>
            </p:cNvPicPr>
            <p:nvPr>
                </p:nvPr>
          </p:nvPicPr>
          <p:blipFill>
            <a:blip r:embed="rId2019"/>
            <a:srcRect/>
            <a:stretch>
              <a:fillRect/>
            </a:stretch>
          </p:blipFill>
          <p:spPr>
            <a:xfrm rot="0" flipV="0" flipH="0">
              <a:off x="15057624" y="8559685"/>
              <a:ext cx="279971" cy="276795"/>
            </a:xfrm>
            <a:prstGeom prst="rect">
              <a:avLst/>
            </a:prstGeom>
          </p:spPr>
        </p:pic>
        <p:sp>
          <p:nvSpPr>
            <p:cNvPr id="2020" name="Object 2020"/>
            <p:cNvSpPr txBox="1"/>
            <p:nvPr/>
          </p:nvSpPr>
          <p:spPr>
            <a:xfrm>
              <a:off x="15884105" y="8331200"/>
              <a:ext cx="6096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B0B0B"/>
                  </a:solidFill>
                  <a:latin typeface="Reeji-CloudYuanZhun-GB-Regular"/>
                  <a:ea typeface="Reeji-CloudYuanZhun-GB-Regular"/>
                </a:rPr>
                <a:t>PART03.输入标题</a:t>
              </a:r>
              <a:endParaRPr lang="zh-CN" altLang="en-US" sz="5000"/>
            </a:p>
          </p:txBody>
        </p:sp>
      </p:grpSp>
      <p:grpSp>
        <p:nvGrpSpPr>
          <p:cNvPr id="2021" name="组合 2021"/>
          <p:cNvGrpSpPr/>
          <p:nvPr/>
        </p:nvGrpSpPr>
        <p:grpSpPr>
          <a:xfrm>
            <a:off x="15057624" y="9652000"/>
            <a:ext cx="6913375" cy="762000"/>
            <a:chOff x="15057624" y="9652000"/>
            <a:chExt cx="6913375" cy="762000"/>
          </a:xfrm>
        </p:grpSpPr>
        <p:pic>
          <p:nvPicPr>
            <p:cNvPr id="92022" name="image 2022">
                </p:cNvPr>
            <p:cNvPicPr>
              <a:picLocks noChangeAspect="1"/>
            </p:cNvPicPr>
            <p:nvPr>
                </p:nvPr>
          </p:nvPicPr>
          <p:blipFill>
            <a:blip r:embed="rId2022"/>
            <a:srcRect/>
            <a:stretch>
              <a:fillRect/>
            </a:stretch>
          </p:blipFill>
          <p:spPr>
            <a:xfrm rot="0" flipV="0" flipH="0">
              <a:off x="15057624" y="9894598"/>
              <a:ext cx="279971" cy="276802"/>
            </a:xfrm>
            <a:prstGeom prst="rect">
              <a:avLst/>
            </a:prstGeom>
          </p:spPr>
        </p:pic>
        <p:sp>
          <p:nvSpPr>
            <p:cNvPr id="2023" name="Object 2023"/>
            <p:cNvSpPr txBox="1"/>
            <p:nvPr/>
          </p:nvSpPr>
          <p:spPr>
            <a:xfrm>
              <a:off x="15884105" y="9652000"/>
              <a:ext cx="6096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B0B0B"/>
                  </a:solidFill>
                  <a:latin typeface="Reeji-CloudYuanZhun-GB-Regular"/>
                  <a:ea typeface="Reeji-CloudYuanZhun-GB-Regular"/>
                </a:rPr>
                <a:t>PART04.输入标题</a:t>
              </a:r>
              <a:endParaRPr lang="zh-CN" altLang="en-US" sz="5000"/>
            </a:p>
          </p:txBody>
        </p:sp>
      </p:grpSp>
      <p:pic>
        <p:nvPicPr>
          <p:cNvPr id="92024" name="image 2024">
                </p:cNvPr>
          <p:cNvPicPr>
            <a:picLocks noChangeAspect="1"/>
          </p:cNvPicPr>
          <p:nvPr>
                </p:nvPr>
        </p:nvPicPr>
        <p:blipFill>
          <a:blip r:embed="rId2024"/>
          <a:srcRect/>
          <a:stretch>
            <a:fillRect/>
          </a:stretch>
        </p:blipFill>
        <p:spPr>
          <a:xfrm rot="-10800000" flipV="1" flipH="0">
            <a:off x="-1456373" y="6492162"/>
            <a:ext cx="8229600" cy="8229600"/>
          </a:xfrm>
          <a:prstGeom prst="rect">
            <a:avLst/>
          </a:prstGeom>
        </p:spPr>
      </p:pic>
      <p:pic>
        <p:nvPicPr>
          <p:cNvPr id="92025" name="image 2025">
                </p:cNvPr>
          <p:cNvPicPr>
            <a:picLocks noChangeAspect="1"/>
          </p:cNvPicPr>
          <p:nvPr>
                </p:nvPr>
        </p:nvPicPr>
        <p:blipFill>
          <a:blip r:embed="rId2025"/>
          <a:srcRect l="0" r="0"/>
          <a:stretch>
            <a:fillRect/>
          </a:stretch>
        </p:blipFill>
        <p:spPr>
          <a:xfrm rot="0" flipV="0" flipH="0">
            <a:off x="3350015" y="2978884"/>
            <a:ext cx="6129780" cy="1938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grpSp>
        <p:nvGrpSpPr>
          <p:cNvPr id="301" name="组合 301"/>
          <p:cNvGrpSpPr/>
          <p:nvPr/>
        </p:nvGrpSpPr>
        <p:grpSpPr>
          <a:xfrm>
            <a:off x="895874" y="595102"/>
            <a:ext cx="22541451" cy="12322595"/>
            <a:chOff x="895874" y="595102"/>
            <a:chExt cx="22541451" cy="12322595"/>
          </a:xfrm>
        </p:grpSpPr>
        <p:pic>
          <p:nvPicPr>
            <p:cNvPr id="9302" name="image 302">
                </p:cNvPr>
            <p:cNvPicPr>
              <a:picLocks noChangeAspect="1"/>
            </p:cNvPicPr>
            <p:nvPr>
                </p:nvPr>
          </p:nvPicPr>
          <p:blipFill>
            <a:blip r:embed="rId302"/>
            <a:srcRect/>
            <a:stretch>
              <a:fillRect/>
            </a:stretch>
          </p:blipFill>
          <p:spPr>
            <a:xfrm rot="0" flipV="0" flipH="0">
              <a:off x="895874" y="595102"/>
              <a:ext cx="22541451" cy="12322595"/>
            </a:xfrm>
            <a:prstGeom prst="rect">
              <a:avLst/>
            </a:prstGeom>
          </p:spPr>
        </p:pic>
        <p:pic>
          <p:nvPicPr>
            <p:cNvPr id="9303" name="image 303">
                </p:cNvPr>
            <p:cNvPicPr>
              <a:picLocks noChangeAspect="1"/>
            </p:cNvPicPr>
            <p:nvPr>
                </p:nvPr>
          </p:nvPicPr>
          <p:blipFill>
            <a:blip r:embed="rId303"/>
            <a:srcRect/>
            <a:stretch>
              <a:fillRect/>
            </a:stretch>
          </p:blipFill>
          <p:spPr>
            <a:xfrm rot="0" flipV="0" flipH="0">
              <a:off x="895874" y="595102"/>
              <a:ext cx="22541451" cy="722442"/>
            </a:xfrm>
            <a:prstGeom prst="rect">
              <a:avLst/>
            </a:prstGeom>
          </p:spPr>
        </p:pic>
        <p:pic>
          <p:nvPicPr>
            <p:cNvPr id="9304" name="image 304">
                </p:cNvPr>
            <p:cNvPicPr>
              <a:picLocks noChangeAspect="1"/>
            </p:cNvPicPr>
            <p:nvPr>
                </p:nvPr>
          </p:nvPicPr>
          <p:blipFill>
            <a:blip r:embed="rId304"/>
            <a:srcRect/>
            <a:stretch>
              <a:fillRect/>
            </a:stretch>
          </p:blipFill>
          <p:spPr>
            <a:xfrm rot="0" flipV="0" flipH="0">
              <a:off x="1078502" y="854853"/>
              <a:ext cx="279735" cy="276902"/>
            </a:xfrm>
            <a:prstGeom prst="rect">
              <a:avLst/>
            </a:prstGeom>
          </p:spPr>
        </p:pic>
        <p:pic>
          <p:nvPicPr>
            <p:cNvPr id="9305" name="image 305">
                </p:cNvPr>
            <p:cNvPicPr>
              <a:picLocks noChangeAspect="1"/>
            </p:cNvPicPr>
            <p:nvPr>
                </p:nvPr>
          </p:nvPicPr>
          <p:blipFill>
            <a:blip r:embed="rId305"/>
            <a:srcRect/>
            <a:stretch>
              <a:fillRect/>
            </a:stretch>
          </p:blipFill>
          <p:spPr>
            <a:xfrm rot="0" flipV="0" flipH="0">
              <a:off x="1523937" y="850127"/>
              <a:ext cx="289818" cy="286666"/>
            </a:xfrm>
            <a:prstGeom prst="rect">
              <a:avLst/>
            </a:prstGeom>
          </p:spPr>
        </p:pic>
        <p:pic>
          <p:nvPicPr>
            <p:cNvPr id="9306" name="image 306">
                </p:cNvPr>
            <p:cNvPicPr>
              <a:picLocks noChangeAspect="1"/>
            </p:cNvPicPr>
            <p:nvPr>
                </p:nvPr>
          </p:nvPicPr>
          <p:blipFill>
            <a:blip r:embed="rId306"/>
            <a:srcRect/>
            <a:stretch>
              <a:fillRect/>
            </a:stretch>
          </p:blipFill>
          <p:spPr>
            <a:xfrm rot="0" flipV="0" flipH="0">
              <a:off x="1983235" y="850127"/>
              <a:ext cx="290131" cy="286666"/>
            </a:xfrm>
            <a:prstGeom prst="rect">
              <a:avLst/>
            </a:prstGeom>
          </p:spPr>
        </p:pic>
      </p:grpSp>
      <p:sp>
        <p:nvSpPr>
          <p:cNvPr id="307" name="Object 307"/>
          <p:cNvSpPr txBox="1"/>
          <p:nvPr/>
        </p:nvSpPr>
        <p:spPr>
          <a:xfrm>
            <a:off x="2159000" y="10795000"/>
            <a:ext cx="7277100" cy="647700"/>
          </a:xfrm>
          <a:prstGeom prst="rect">
            <a:avLst/>
          </a:prstGeom>
        </p:spPr>
        <p:txBody>
          <a:bodyPr vert="horz" anchor="t" lIns="0" tIns="0" rIns="0" bIns="0" wrap="square" rtlCol="0" anchorCtr="0">
            <a:spAutoFit/>
          </a:bodyPr>
          <a:lstStyle/>
          <a:p>
            <a:pPr algn="l">
              <a:lnSpc>
                <a:spcPct val="110000"/>
              </a:lnSpc>
            </a:pPr>
            <a:r>
              <a:rPr sz="4200" i="0" b="0" dirty="0" smtClean="0" lang="zh-CN">
                <a:solidFill>
                  <a:srgbClr val="DFAE58"/>
                </a:solidFill>
                <a:latin typeface="Reeji-CloudYuanZhun-GB-Regular"/>
                <a:ea typeface="Reeji-CloudYuanZhun-GB-Regular"/>
              </a:rPr>
              <a:t>Lnput copy</a:t>
            </a:r>
            <a:endParaRPr lang="zh-CN" altLang="en-US" sz="4200"/>
          </a:p>
        </p:txBody>
      </p:sp>
      <p:sp>
        <p:nvSpPr>
          <p:cNvPr id="308" name="Object 308"/>
          <p:cNvSpPr txBox="1"/>
          <p:nvPr/>
        </p:nvSpPr>
        <p:spPr>
          <a:xfrm>
            <a:off x="2159000" y="9042400"/>
            <a:ext cx="8597900" cy="1676400"/>
          </a:xfrm>
          <a:prstGeom prst="rect">
            <a:avLst/>
          </a:prstGeom>
        </p:spPr>
        <p:txBody>
          <a:bodyPr vert="horz" anchor="t" lIns="0" tIns="0" rIns="0" bIns="0" wrap="square" rtlCol="0" anchorCtr="0">
            <a:spAutoFit/>
          </a:bodyPr>
          <a:lstStyle/>
          <a:p>
            <a:pPr algn="l">
              <a:lnSpc>
                <a:spcPct val="110000"/>
              </a:lnSpc>
            </a:pPr>
            <a:r>
              <a:rPr sz="11000" i="0" b="0" dirty="0" smtClean="0" lang="zh-CN">
                <a:solidFill>
                  <a:srgbClr val="DFAE58"/>
                </a:solidFill>
                <a:latin typeface="Reeji-CloudYuanCu-GB-Regular"/>
                <a:ea typeface="Reeji-CloudYuanCu-GB-Regular"/>
              </a:rPr>
              <a:t>输入文案</a:t>
            </a:r>
            <a:endParaRPr lang="zh-CN" altLang="en-US" sz="11000"/>
          </a:p>
        </p:txBody>
      </p:sp>
      <p:sp>
        <p:nvSpPr>
          <p:cNvPr id="309" name="Object 309"/>
          <p:cNvSpPr txBox="1"/>
          <p:nvPr/>
        </p:nvSpPr>
        <p:spPr>
          <a:xfrm>
            <a:off x="2159000" y="2540000"/>
            <a:ext cx="14643100" cy="3810000"/>
          </a:xfrm>
          <a:prstGeom prst="rect">
            <a:avLst/>
          </a:prstGeom>
        </p:spPr>
        <p:txBody>
          <a:bodyPr vert="horz" anchor="t" lIns="0" tIns="0" rIns="0" bIns="0" wrap="square" rtlCol="0" anchorCtr="0">
            <a:spAutoFit/>
          </a:bodyPr>
          <a:lstStyle/>
          <a:p>
            <a:pPr algn="l">
              <a:lnSpc>
                <a:spcPct val="110000"/>
              </a:lnSpc>
            </a:pPr>
            <a:r>
              <a:rPr sz="25000" i="0" b="0" dirty="0" smtClean="0" lang="zh-CN">
                <a:solidFill>
                  <a:srgbClr val="FFFFFF">
                    <a:alpha val="10196"/>
                  </a:srgbClr>
                </a:solidFill>
                <a:latin typeface="Reeji-CloudYuanCu-GB-Regular"/>
                <a:ea typeface="Reeji-CloudYuanCu-GB-Regular"/>
              </a:rPr>
              <a:t>PART01</a:t>
            </a:r>
            <a:endParaRPr lang="zh-CN" altLang="en-US" sz="25000"/>
          </a:p>
        </p:txBody>
      </p:sp>
      <p:pic>
        <p:nvPicPr>
          <p:cNvPr id="93010" name="image 3010">
                </p:cNvPr>
          <p:cNvPicPr>
            <a:picLocks noChangeAspect="1"/>
          </p:cNvPicPr>
          <p:nvPr>
                </p:nvPr>
        </p:nvPicPr>
        <p:blipFill>
          <a:blip r:embed="rId3010"/>
          <a:srcRect/>
          <a:stretch>
            <a:fillRect/>
          </a:stretch>
        </p:blipFill>
        <p:spPr>
          <a:xfrm rot="0" flipV="0" flipH="0">
            <a:off x="16599139" y="2104757"/>
            <a:ext cx="6104778" cy="1937509"/>
          </a:xfrm>
          <a:prstGeom prst="rect">
            <a:avLst/>
          </a:prstGeom>
        </p:spPr>
      </p:pic>
      <p:pic>
        <p:nvPicPr>
          <p:cNvPr id="93011" name="image 3011">
                </p:cNvPr>
          <p:cNvPicPr>
            <a:picLocks noChangeAspect="1"/>
          </p:cNvPicPr>
          <p:nvPr>
                </p:nvPr>
        </p:nvPicPr>
        <p:blipFill>
          <a:blip r:embed="rId3011"/>
          <a:srcRect l="0" t="0" r="0" b="0"/>
          <a:stretch>
            <a:fillRect/>
          </a:stretch>
        </p:blipFill>
        <p:spPr>
          <a:xfrm rot="0" flipV="0" flipH="0">
            <a:off x="13787439" y="4854710"/>
            <a:ext cx="11728179" cy="117281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grpSp>
        <p:nvGrpSpPr>
          <p:cNvPr id="401" name="组合 401"/>
          <p:cNvGrpSpPr/>
          <p:nvPr/>
        </p:nvGrpSpPr>
        <p:grpSpPr>
          <a:xfrm>
            <a:off x="0" y="0"/>
            <a:ext cx="24384000" cy="13716000"/>
            <a:chOff x="0" y="0"/>
            <a:chExt cx="24384000" cy="13716000"/>
          </a:xfrm>
        </p:grpSpPr>
        <p:sp>
          <p:nvSpPr>
            <p:cNvPr id="402" name="Object 402"/>
            <p:cNvSpPr txBox="1"/>
            <p:nvPr/>
          </p:nvSpPr>
          <p:spPr>
            <a:xfrm>
              <a:off x="0" y="0"/>
              <a:ext cx="24384000" cy="13716000"/>
            </a:xfrm>
            <a:prstGeom prst="rect">
              <a:avLst/>
            </a:prstGeom>
            <a:blipFill dpi="0" rotWithShape="1">
              <a:blip r:embed="rImg21"/>
              <a:srcRect/>
              <a:stretch>
                <a:fillRect/>
              </a:stretch>
            </a:blipFill>
          </p:spPr>
          <p:txBody>
            <a:bodyPr lIns="0" tIns="0" rIns="0" bIns="0" wrap="square" rtlCol="0" anchorCtr="0">
              <a:noAutofit/>
            </a:bodyPr>
            <a:lstStyle/>
            <a:p>
              <a:endParaRPr/>
            </a:p>
          </p:txBody>
        </p:sp>
        <p:grpSp>
          <p:nvGrpSpPr>
            <p:cNvPr id="403" name="组合 403"/>
            <p:cNvGrpSpPr/>
            <p:nvPr/>
          </p:nvGrpSpPr>
          <p:grpSpPr>
            <a:xfrm>
              <a:off x="0" y="0"/>
              <a:ext cx="24384000" cy="13716000"/>
              <a:chOff x="0" y="0"/>
              <a:chExt cx="24384000" cy="13716000"/>
            </a:xfrm>
          </p:grpSpPr>
          <p:sp>
            <p:nvSpPr>
              <p:cNvPr id="404" name="Object 404"/>
              <p:cNvSpPr txBox="1"/>
              <p:nvPr/>
            </p:nvSpPr>
            <p:spPr>
              <a:xfrm>
                <a:off x="-19050" y="79121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5" name="Object 405"/>
              <p:cNvSpPr txBox="1"/>
              <p:nvPr/>
            </p:nvSpPr>
            <p:spPr>
              <a:xfrm>
                <a:off x="-19050" y="174040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6" name="Object 406"/>
              <p:cNvSpPr txBox="1"/>
              <p:nvPr/>
            </p:nvSpPr>
            <p:spPr>
              <a:xfrm>
                <a:off x="-19050" y="268935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7" name="Object 407"/>
              <p:cNvSpPr txBox="1"/>
              <p:nvPr/>
            </p:nvSpPr>
            <p:spPr>
              <a:xfrm>
                <a:off x="-19050" y="363855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8" name="Object 408"/>
              <p:cNvSpPr txBox="1"/>
              <p:nvPr/>
            </p:nvSpPr>
            <p:spPr>
              <a:xfrm>
                <a:off x="-19050" y="458774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9" name="Object 409"/>
              <p:cNvSpPr txBox="1"/>
              <p:nvPr/>
            </p:nvSpPr>
            <p:spPr>
              <a:xfrm>
                <a:off x="-19050" y="553669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0" name="Object 4010"/>
              <p:cNvSpPr txBox="1"/>
              <p:nvPr/>
            </p:nvSpPr>
            <p:spPr>
              <a:xfrm>
                <a:off x="-19050" y="648589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1" name="Object 4011"/>
              <p:cNvSpPr txBox="1"/>
              <p:nvPr/>
            </p:nvSpPr>
            <p:spPr>
              <a:xfrm>
                <a:off x="-19050" y="743508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2" name="Object 4012"/>
              <p:cNvSpPr txBox="1"/>
              <p:nvPr/>
            </p:nvSpPr>
            <p:spPr>
              <a:xfrm>
                <a:off x="-19050" y="8384285"/>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3" name="Object 4013"/>
              <p:cNvSpPr txBox="1"/>
              <p:nvPr/>
            </p:nvSpPr>
            <p:spPr>
              <a:xfrm>
                <a:off x="-19050" y="933323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4" name="Object 4014"/>
              <p:cNvSpPr txBox="1"/>
              <p:nvPr/>
            </p:nvSpPr>
            <p:spPr>
              <a:xfrm>
                <a:off x="-19050" y="1028242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5" name="Object 4015"/>
              <p:cNvSpPr txBox="1"/>
              <p:nvPr/>
            </p:nvSpPr>
            <p:spPr>
              <a:xfrm>
                <a:off x="-19050" y="11231626"/>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6" name="Object 4016"/>
              <p:cNvSpPr txBox="1"/>
              <p:nvPr/>
            </p:nvSpPr>
            <p:spPr>
              <a:xfrm>
                <a:off x="-19050" y="1218057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7" name="Object 4017"/>
              <p:cNvSpPr txBox="1"/>
              <p:nvPr/>
            </p:nvSpPr>
            <p:spPr>
              <a:xfrm>
                <a:off x="-19050" y="13129767"/>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4018" name="Object 4018"/>
              <p:cNvSpPr txBox="1"/>
              <p:nvPr/>
            </p:nvSpPr>
            <p:spPr>
              <a:xfrm>
                <a:off x="85293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19" name="Object 4019"/>
              <p:cNvSpPr txBox="1"/>
              <p:nvPr/>
            </p:nvSpPr>
            <p:spPr>
              <a:xfrm>
                <a:off x="203352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0" name="Object 4020"/>
              <p:cNvSpPr txBox="1"/>
              <p:nvPr/>
            </p:nvSpPr>
            <p:spPr>
              <a:xfrm>
                <a:off x="321411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1" name="Object 4021"/>
              <p:cNvSpPr txBox="1"/>
              <p:nvPr/>
            </p:nvSpPr>
            <p:spPr>
              <a:xfrm>
                <a:off x="439470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2" name="Object 4022"/>
              <p:cNvSpPr txBox="1"/>
              <p:nvPr/>
            </p:nvSpPr>
            <p:spPr>
              <a:xfrm>
                <a:off x="557530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3" name="Object 4023"/>
              <p:cNvSpPr txBox="1"/>
              <p:nvPr/>
            </p:nvSpPr>
            <p:spPr>
              <a:xfrm>
                <a:off x="675589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4" name="Object 4024"/>
              <p:cNvSpPr txBox="1"/>
              <p:nvPr/>
            </p:nvSpPr>
            <p:spPr>
              <a:xfrm>
                <a:off x="793673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5" name="Object 4025"/>
              <p:cNvSpPr txBox="1"/>
              <p:nvPr/>
            </p:nvSpPr>
            <p:spPr>
              <a:xfrm>
                <a:off x="911733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6" name="Object 4026"/>
              <p:cNvSpPr txBox="1"/>
              <p:nvPr/>
            </p:nvSpPr>
            <p:spPr>
              <a:xfrm>
                <a:off x="1029792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7" name="Object 4027"/>
              <p:cNvSpPr txBox="1"/>
              <p:nvPr/>
            </p:nvSpPr>
            <p:spPr>
              <a:xfrm>
                <a:off x="1147851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8" name="Object 4028"/>
              <p:cNvSpPr txBox="1"/>
              <p:nvPr/>
            </p:nvSpPr>
            <p:spPr>
              <a:xfrm>
                <a:off x="1265910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29" name="Object 4029"/>
              <p:cNvSpPr txBox="1"/>
              <p:nvPr/>
            </p:nvSpPr>
            <p:spPr>
              <a:xfrm>
                <a:off x="1383969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0" name="Object 4030"/>
              <p:cNvSpPr txBox="1"/>
              <p:nvPr/>
            </p:nvSpPr>
            <p:spPr>
              <a:xfrm>
                <a:off x="1502029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1" name="Object 4031"/>
              <p:cNvSpPr txBox="1"/>
              <p:nvPr/>
            </p:nvSpPr>
            <p:spPr>
              <a:xfrm>
                <a:off x="1620088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2" name="Object 4032"/>
              <p:cNvSpPr txBox="1"/>
              <p:nvPr/>
            </p:nvSpPr>
            <p:spPr>
              <a:xfrm>
                <a:off x="1738147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3" name="Object 4033"/>
              <p:cNvSpPr txBox="1"/>
              <p:nvPr/>
            </p:nvSpPr>
            <p:spPr>
              <a:xfrm>
                <a:off x="1856206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4" name="Object 4034"/>
              <p:cNvSpPr txBox="1"/>
              <p:nvPr/>
            </p:nvSpPr>
            <p:spPr>
              <a:xfrm>
                <a:off x="1974291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5" name="Object 4035"/>
              <p:cNvSpPr txBox="1"/>
              <p:nvPr/>
            </p:nvSpPr>
            <p:spPr>
              <a:xfrm>
                <a:off x="2092350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6" name="Object 4036"/>
              <p:cNvSpPr txBox="1"/>
              <p:nvPr/>
            </p:nvSpPr>
            <p:spPr>
              <a:xfrm>
                <a:off x="2210409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4037" name="Object 4037"/>
              <p:cNvSpPr txBox="1"/>
              <p:nvPr/>
            </p:nvSpPr>
            <p:spPr>
              <a:xfrm>
                <a:off x="2328468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grpSp>
      </p:grpSp>
      <p:grpSp>
        <p:nvGrpSpPr>
          <p:cNvPr id="4038" name="组合 4038"/>
          <p:cNvGrpSpPr/>
          <p:nvPr/>
        </p:nvGrpSpPr>
        <p:grpSpPr>
          <a:xfrm>
            <a:off x="965200" y="763778"/>
            <a:ext cx="22453600" cy="12188444"/>
            <a:chOff x="965200" y="763778"/>
            <a:chExt cx="22453600" cy="12188444"/>
          </a:xfrm>
        </p:grpSpPr>
        <p:grpSp>
          <p:nvGrpSpPr>
            <p:cNvPr id="4039" name="组合 4039"/>
            <p:cNvGrpSpPr/>
            <p:nvPr/>
          </p:nvGrpSpPr>
          <p:grpSpPr>
            <a:xfrm>
              <a:off x="965707" y="763778"/>
              <a:ext cx="22453346" cy="897382"/>
              <a:chOff x="965707" y="763778"/>
              <a:chExt cx="22453346" cy="897382"/>
            </a:xfrm>
          </p:grpSpPr>
          <p:sp>
            <p:nvSpPr>
              <p:cNvPr id="4040" name="Object 4040"/>
              <p:cNvSpPr txBox="1"/>
              <p:nvPr/>
            </p:nvSpPr>
            <p:spPr>
              <a:xfrm>
                <a:off x="924974" y="723044"/>
                <a:ext cx="22534813" cy="1052001"/>
              </a:xfrm>
              <a:prstGeom prst="rect">
                <a:avLst/>
              </a:prstGeom>
              <a:blipFill dpi="0" rotWithShape="1">
                <a:blip r:embed="rImg30"/>
                <a:srcRect/>
                <a:stretch>
                  <a:fillRect/>
                </a:stretch>
              </a:blipFill>
            </p:spPr>
            <p:txBody>
              <a:bodyPr lIns="0" tIns="0" rIns="0" bIns="0" wrap="square" rtlCol="0" anchorCtr="0">
                <a:noAutofit/>
              </a:bodyPr>
              <a:lstStyle/>
              <a:p>
                <a:endParaRPr/>
              </a:p>
            </p:txBody>
          </p:sp>
          <p:sp>
            <p:nvSpPr>
              <p:cNvPr id="4041" name="Object 4041"/>
              <p:cNvSpPr txBox="1"/>
              <p:nvPr/>
            </p:nvSpPr>
            <p:spPr>
              <a:xfrm>
                <a:off x="1711612" y="1075850"/>
                <a:ext cx="354264" cy="350200"/>
              </a:xfrm>
              <a:prstGeom prst="rect">
                <a:avLst/>
              </a:prstGeom>
              <a:blipFill dpi="0" rotWithShape="1">
                <a:blip r:embed="rImg31"/>
                <a:srcRect/>
                <a:stretch>
                  <a:fillRect/>
                </a:stretch>
              </a:blipFill>
            </p:spPr>
            <p:txBody>
              <a:bodyPr lIns="0" tIns="0" rIns="0" bIns="0" wrap="square" rtlCol="0" anchorCtr="0">
                <a:noAutofit/>
              </a:bodyPr>
              <a:lstStyle/>
              <a:p>
                <a:endParaRPr/>
              </a:p>
            </p:txBody>
          </p:sp>
          <p:sp>
            <p:nvSpPr>
              <p:cNvPr id="4042" name="Object 4042"/>
              <p:cNvSpPr txBox="1"/>
              <p:nvPr/>
            </p:nvSpPr>
            <p:spPr>
              <a:xfrm>
                <a:off x="2316640" y="1072802"/>
                <a:ext cx="354264" cy="350200"/>
              </a:xfrm>
              <a:prstGeom prst="rect">
                <a:avLst/>
              </a:prstGeom>
              <a:blipFill dpi="0" rotWithShape="1">
                <a:blip r:embed="rImg32"/>
                <a:srcRect/>
                <a:stretch>
                  <a:fillRect/>
                </a:stretch>
              </a:blipFill>
            </p:spPr>
            <p:txBody>
              <a:bodyPr lIns="0" tIns="0" rIns="0" bIns="0" wrap="square" rtlCol="0" anchorCtr="0">
                <a:noAutofit/>
              </a:bodyPr>
              <a:lstStyle/>
              <a:p>
                <a:endParaRPr/>
              </a:p>
            </p:txBody>
          </p:sp>
          <p:sp>
            <p:nvSpPr>
              <p:cNvPr id="4043" name="Object 4043"/>
              <p:cNvSpPr txBox="1"/>
              <p:nvPr/>
            </p:nvSpPr>
            <p:spPr>
              <a:xfrm>
                <a:off x="2920905" y="1075850"/>
                <a:ext cx="354264" cy="350200"/>
              </a:xfrm>
              <a:prstGeom prst="rect">
                <a:avLst/>
              </a:prstGeom>
              <a:blipFill dpi="0" rotWithShape="1">
                <a:blip r:embed="rImg33"/>
                <a:srcRect/>
                <a:stretch>
                  <a:fillRect/>
                </a:stretch>
              </a:blipFill>
            </p:spPr>
            <p:txBody>
              <a:bodyPr lIns="0" tIns="0" rIns="0" bIns="0" wrap="square" rtlCol="0" anchorCtr="0">
                <a:noAutofit/>
              </a:bodyPr>
              <a:lstStyle/>
              <a:p>
                <a:endParaRPr/>
              </a:p>
            </p:txBody>
          </p:sp>
          <p:sp>
            <p:nvSpPr>
              <p:cNvPr id="4044" name="Object 4044"/>
              <p:cNvSpPr txBox="1"/>
              <p:nvPr/>
            </p:nvSpPr>
            <p:spPr>
              <a:xfrm>
                <a:off x="3601880" y="1075088"/>
                <a:ext cx="3648898" cy="347406"/>
              </a:xfrm>
              <a:prstGeom prst="rect">
                <a:avLst/>
              </a:prstGeom>
              <a:blipFill dpi="0" rotWithShape="1">
                <a:blip r:embed="rImg34"/>
                <a:srcRect/>
                <a:stretch>
                  <a:fillRect/>
                </a:stretch>
              </a:blipFill>
            </p:spPr>
            <p:txBody>
              <a:bodyPr lIns="0" tIns="0" rIns="0" bIns="0" wrap="square" rtlCol="0" anchorCtr="0">
                <a:noAutofit/>
              </a:bodyPr>
              <a:lstStyle/>
              <a:p>
                <a:endParaRPr/>
              </a:p>
            </p:txBody>
          </p:sp>
          <p:sp>
            <p:nvSpPr>
              <p:cNvPr id="4045" name="Object 4045"/>
              <p:cNvSpPr txBox="1"/>
              <p:nvPr/>
            </p:nvSpPr>
            <p:spPr>
              <a:xfrm>
                <a:off x="22149468" y="723044"/>
                <a:ext cx="109154" cy="1061654"/>
              </a:xfrm>
              <a:prstGeom prst="rect">
                <a:avLst/>
              </a:prstGeom>
              <a:blipFill dpi="0" rotWithShape="1">
                <a:blip r:embed="rImg35"/>
                <a:srcRect/>
                <a:stretch>
                  <a:fillRect/>
                </a:stretch>
              </a:blipFill>
            </p:spPr>
            <p:txBody>
              <a:bodyPr lIns="0" tIns="0" rIns="0" bIns="0" wrap="square" rtlCol="0" anchorCtr="0">
                <a:noAutofit/>
              </a:bodyPr>
              <a:lstStyle/>
              <a:p>
                <a:endParaRPr/>
              </a:p>
            </p:txBody>
          </p:sp>
          <p:sp>
            <p:nvSpPr>
              <p:cNvPr id="4046" name="Object 4046"/>
              <p:cNvSpPr txBox="1"/>
              <p:nvPr/>
            </p:nvSpPr>
            <p:spPr>
              <a:xfrm>
                <a:off x="22585586" y="1018446"/>
                <a:ext cx="495488" cy="461198"/>
              </a:xfrm>
              <a:prstGeom prst="rect">
                <a:avLst/>
              </a:prstGeom>
              <a:blipFill dpi="0" rotWithShape="1">
                <a:blip r:embed="rImg36"/>
                <a:srcRect/>
                <a:stretch>
                  <a:fillRect/>
                </a:stretch>
              </a:blipFill>
            </p:spPr>
            <p:txBody>
              <a:bodyPr lIns="0" tIns="0" rIns="0" bIns="0" wrap="square" rtlCol="0" anchorCtr="0">
                <a:noAutofit/>
              </a:bodyPr>
              <a:lstStyle/>
              <a:p>
                <a:endParaRPr/>
              </a:p>
            </p:txBody>
          </p:sp>
          <p:sp>
            <p:nvSpPr>
              <p:cNvPr id="4047" name="Object 4047"/>
              <p:cNvSpPr txBox="1"/>
              <p:nvPr/>
            </p:nvSpPr>
            <p:spPr>
              <a:xfrm>
                <a:off x="22585586" y="1018446"/>
                <a:ext cx="495488" cy="461198"/>
              </a:xfrm>
              <a:prstGeom prst="rect">
                <a:avLst/>
              </a:prstGeom>
              <a:blipFill dpi="0" rotWithShape="1">
                <a:blip r:embed="rImg37"/>
                <a:srcRect/>
                <a:stretch>
                  <a:fillRect/>
                </a:stretch>
              </a:blipFill>
            </p:spPr>
            <p:txBody>
              <a:bodyPr lIns="0" tIns="0" rIns="0" bIns="0" wrap="square" rtlCol="0" anchorCtr="0">
                <a:noAutofit/>
              </a:bodyPr>
              <a:lstStyle/>
              <a:p>
                <a:endParaRPr/>
              </a:p>
            </p:txBody>
          </p:sp>
        </p:grpSp>
        <p:sp>
          <p:nvSpPr>
            <p:cNvPr id="4048" name="Object 4048"/>
            <p:cNvSpPr txBox="1"/>
            <p:nvPr/>
          </p:nvSpPr>
          <p:spPr>
            <a:xfrm>
              <a:off x="924466" y="1693578"/>
              <a:ext cx="22535067" cy="11299378"/>
            </a:xfrm>
            <a:prstGeom prst="rect">
              <a:avLst/>
            </a:prstGeom>
            <a:blipFill dpi="0" rotWithShape="1">
              <a:blip r:embed="rImg38"/>
              <a:srcRect/>
              <a:stretch>
                <a:fillRect/>
              </a:stretch>
            </a:blipFill>
          </p:spPr>
          <p:txBody>
            <a:bodyPr lIns="0" tIns="0" rIns="0" bIns="0" wrap="square" rtlCol="0" anchorCtr="0">
              <a:noAutofit/>
            </a:bodyPr>
            <a:lstStyle/>
            <a:p>
              <a:endParaRPr/>
            </a:p>
          </p:txBody>
        </p:sp>
      </p:grpSp>
      <p:sp>
        <p:nvSpPr>
          <p:cNvPr id="4049" name="Object 4049"/>
          <p:cNvSpPr txBox="1"/>
          <p:nvPr/>
        </p:nvSpPr>
        <p:spPr>
          <a:xfrm>
            <a:off x="3626971" y="2319020"/>
            <a:ext cx="6684772" cy="1330706"/>
          </a:xfrm>
          <a:prstGeom prst="rect">
            <a:avLst/>
          </a:prstGeom>
          <a:blipFill dpi="0" rotWithShape="1">
            <a:blip r:embed="rImg66"/>
            <a:srcRect/>
            <a:stretch>
              <a:fillRect/>
            </a:stretch>
          </a:blipFill>
        </p:spPr>
        <p:txBody>
          <a:bodyPr vert="horz" anchor="t" lIns="0" tIns="0" rIns="0" bIns="0" wrap="square" rtlCol="0" anchorCtr="0">
            <a:noAutofit/>
          </a:bodyPr>
          <a:lstStyle/>
          <a:p>
            <a:pPr algn="l">
              <a:lnSpc>
                <a:spcPct val="100000"/>
              </a:lnSpc>
            </a:pPr>
            <a:r>
              <a:rPr sz="7200" i="0" b="0" dirty="0" smtClean="0" lang="zh-CN">
                <a:solidFill>
                  <a:srgbClr val="0F288A"/>
                </a:solidFill>
                <a:latin typeface="OPPOSans-H"/>
                <a:ea typeface="OPPOSans-H"/>
              </a:rPr>
              <a:t>输入文案</a:t>
            </a:r>
            <a:endParaRPr lang="zh-CN" altLang="en-US" sz="7200"/>
          </a:p>
        </p:txBody>
      </p:sp>
      <p:pic>
        <p:nvPicPr>
          <p:cNvPr id="94050" name="image 4050">
                </p:cNvPr>
          <p:cNvPicPr>
            <a:picLocks noChangeAspect="1"/>
          </p:cNvPicPr>
          <p:nvPr>
                </p:nvPr>
        </p:nvPicPr>
        <p:blipFill>
          <a:blip r:embed="rId4050"/>
          <a:srcRect/>
          <a:stretch>
            <a:fillRect/>
          </a:stretch>
        </p:blipFill>
        <p:spPr>
          <a:xfrm rot="0" flipV="0" flipH="0">
            <a:off x="2667761" y="3541267"/>
            <a:ext cx="6559804" cy="715264"/>
          </a:xfrm>
          <a:prstGeom prst="rect">
            <a:avLst/>
          </a:prstGeom>
        </p:spPr>
      </p:pic>
      <p:sp>
        <p:nvSpPr>
          <p:cNvPr id="4051" name="Object 4051"/>
          <p:cNvSpPr txBox="1"/>
          <p:nvPr/>
        </p:nvSpPr>
        <p:spPr>
          <a:xfrm>
            <a:off x="3722221" y="3492500"/>
            <a:ext cx="6477000" cy="406400"/>
          </a:xfrm>
          <a:prstGeom prst="rect">
            <a:avLst/>
          </a:prstGeom>
        </p:spPr>
        <p:txBody>
          <a:bodyPr vert="horz" anchor="t" lIns="0" tIns="0" rIns="0" bIns="0" wrap="square" rtlCol="0" anchorCtr="0">
            <a:spAutoFit/>
          </a:bodyPr>
          <a:lstStyle/>
          <a:p>
            <a:pPr algn="l">
              <a:lnSpc>
                <a:spcPct val="100000"/>
              </a:lnSpc>
            </a:pPr>
            <a:r>
              <a:rPr sz="3200" i="0" b="0" dirty="0" smtClean="0" lang="zh-CN">
                <a:solidFill>
                  <a:srgbClr val="DFAE58"/>
                </a:solidFill>
                <a:latin typeface="OPPOSans-R"/>
                <a:ea typeface="OPPOSans-R"/>
              </a:rPr>
              <a:t>Lnput copy</a:t>
            </a:r>
            <a:endParaRPr lang="zh-CN" altLang="en-US" sz="3200"/>
          </a:p>
        </p:txBody>
      </p:sp>
      <p:sp>
        <p:nvSpPr>
          <p:cNvPr id="4052" name="Object 4052"/>
          <p:cNvSpPr txBox="1"/>
          <p:nvPr/>
        </p:nvSpPr>
        <p:spPr>
          <a:xfrm>
            <a:off x="7503519" y="2559304"/>
            <a:ext cx="500380" cy="316738"/>
          </a:xfrm>
          <a:prstGeom prst="rect">
            <a:avLst/>
          </a:prstGeom>
          <a:blipFill dpi="0" rotWithShape="1">
            <a:blip r:embed="rImg29"/>
            <a:srcRect/>
            <a:stretch>
              <a:fillRect/>
            </a:stretch>
          </a:blipFill>
        </p:spPr>
        <p:txBody>
          <a:bodyPr lIns="0" tIns="0" rIns="0" bIns="0" wrap="square" rtlCol="0" anchorCtr="0">
            <a:noAutofit/>
          </a:bodyPr>
          <a:lstStyle/>
          <a:p>
            <a:endParaRPr/>
          </a:p>
        </p:txBody>
      </p:sp>
      <p:pic>
        <p:nvPicPr>
          <p:cNvPr id="94053" name="image 4053">
                </p:cNvPr>
          <p:cNvPicPr>
            <a:picLocks noChangeAspect="1"/>
          </p:cNvPicPr>
          <p:nvPr>
                </p:nvPr>
        </p:nvPicPr>
        <p:blipFill>
          <a:blip r:embed="rId4053"/>
          <a:srcRect/>
          <a:stretch>
            <a:fillRect/>
          </a:stretch>
        </p:blipFill>
        <p:spPr>
          <a:xfrm rot="0" flipV="0" flipH="0">
            <a:off x="1522594" y="9109697"/>
            <a:ext cx="14470167" cy="4441003"/>
          </a:xfrm>
          <a:prstGeom prst="rect">
            <a:avLst/>
          </a:prstGeom>
        </p:spPr>
      </p:pic>
      <p:sp>
        <p:nvSpPr>
          <p:cNvPr id="4054" name="Object 4054"/>
          <p:cNvSpPr txBox="1"/>
          <p:nvPr/>
        </p:nvSpPr>
        <p:spPr>
          <a:xfrm>
            <a:off x="1645483" y="9206344"/>
            <a:ext cx="11531600" cy="3390900"/>
          </a:xfrm>
          <a:prstGeom prst="rect">
            <a:avLst/>
          </a:prstGeom>
        </p:spPr>
        <p:txBody>
          <a:bodyPr vert="horz" anchor="t" lIns="0" tIns="0" rIns="0" bIns="0" wrap="square" rtlCol="0" anchorCtr="0">
            <a:noAutofit/>
          </a:bodyPr>
          <a:lstStyle/>
          <a:p>
            <a:pPr algn="l">
              <a:lnSpc>
                <a:spcPct val="100000"/>
              </a:lnSpc>
            </a:pPr>
            <a:r>
              <a:rPr sz="21961" i="0" b="0" dirty="0" smtClean="0" lang="zh-CN">
                <a:solidFill>
                  <a:srgbClr val="F2F2F2">
                    <a:alpha val="57999"/>
                  </a:srgbClr>
                </a:solidFill>
                <a:latin typeface="Reeji-CloudHeiChao-GB-Regular"/>
                <a:ea typeface="Reeji-CloudHeiChao-GB-Regular"/>
              </a:rPr>
              <a:t>输入文案</a:t>
            </a:r>
            <a:endParaRPr lang="zh-CN" altLang="en-US" sz="21961"/>
          </a:p>
        </p:txBody>
      </p:sp>
      <p:pic>
        <p:nvPicPr>
          <p:cNvPr id="94055" name="image 4055">
                </p:cNvPr>
          <p:cNvPicPr>
            <a:picLocks noChangeAspect="1"/>
          </p:cNvPicPr>
          <p:nvPr>
                </p:nvPr>
        </p:nvPicPr>
        <p:blipFill>
          <a:blip r:embed="rId4055"/>
          <a:srcRect/>
          <a:stretch>
            <a:fillRect/>
          </a:stretch>
        </p:blipFill>
        <p:spPr>
          <a:xfrm rot="0" flipV="0" flipH="0">
            <a:off x="1835983" y="6139083"/>
            <a:ext cx="11268425" cy="3890641"/>
          </a:xfrm>
          <a:prstGeom prst="rect">
            <a:avLst/>
          </a:prstGeom>
        </p:spPr>
      </p:pic>
      <p:sp>
        <p:nvSpPr>
          <p:cNvPr id="4056" name="Object 4056"/>
          <p:cNvSpPr txBox="1"/>
          <p:nvPr/>
        </p:nvSpPr>
        <p:spPr>
          <a:xfrm>
            <a:off x="1835983" y="6196365"/>
            <a:ext cx="12761949" cy="3670300"/>
          </a:xfrm>
          <a:prstGeom prst="rect">
            <a:avLst/>
          </a:prstGeom>
        </p:spPr>
        <p:txBody>
          <a:bodyPr vert="horz" anchor="t" lIns="0" tIns="0" rIns="0" bIns="0" wrap="square" rtlCol="0" anchorCtr="0">
            <a:noAutofit/>
          </a:bodyPr>
          <a:lstStyle/>
          <a:p>
            <a:pPr algn="l">
              <a:lnSpc>
                <a:spcPct val="110000"/>
              </a:lnSpc>
            </a:pPr>
            <a:r>
              <a:rPr sz="6000" i="0" b="0" spc="600" dirty="0" smtClean="0" lang="zh-CN">
                <a:solidFill>
                  <a:srgbClr val="000000"/>
                </a:solidFill>
                <a:latin typeface="OPPOSans-R"/>
                <a:ea typeface="OPPOSans-R"/>
              </a:rPr>
              <a:t>这里添加详细内容文案这里添加详细内容文案这里添加详细内容文案这里添加详细内容文案</a:t>
            </a:r>
            <a:endParaRPr lang="zh-CN" altLang="en-US" sz="6000"/>
          </a:p>
        </p:txBody>
      </p:sp>
      <p:pic>
        <p:nvPicPr>
          <p:cNvPr id="94057" name="image 4057">
                </p:cNvPr>
          <p:cNvPicPr>
            <a:picLocks noChangeAspect="1"/>
          </p:cNvPicPr>
          <p:nvPr>
                </p:nvPr>
        </p:nvPicPr>
        <p:blipFill>
          <a:blip r:embed="rId4057"/>
          <a:srcRect/>
          <a:stretch>
            <a:fillRect/>
          </a:stretch>
        </p:blipFill>
        <p:spPr>
          <a:xfrm rot="0" flipV="0" flipH="0">
            <a:off x="1911028" y="5262352"/>
            <a:ext cx="431003" cy="751480"/>
          </a:xfrm>
          <a:prstGeom prst="rect">
            <a:avLst/>
          </a:prstGeom>
        </p:spPr>
      </p:pic>
      <p:pic>
        <p:nvPicPr>
          <p:cNvPr id="94058" name="image 4058">
                </p:cNvPr>
          <p:cNvPicPr>
            <a:picLocks noChangeAspect="1"/>
          </p:cNvPicPr>
          <p:nvPr>
                </p:nvPr>
        </p:nvPicPr>
        <p:blipFill>
          <a:blip r:embed="rId4058"/>
          <a:srcRect/>
          <a:stretch>
            <a:fillRect/>
          </a:stretch>
        </p:blipFill>
        <p:spPr>
          <a:xfrm rot="0" flipV="0" flipH="0">
            <a:off x="2421267" y="5262352"/>
            <a:ext cx="431003" cy="751480"/>
          </a:xfrm>
          <a:prstGeom prst="rect">
            <a:avLst/>
          </a:prstGeom>
        </p:spPr>
      </p:pic>
      <p:pic>
        <p:nvPicPr>
          <p:cNvPr id="94059" name="image 4059">
                </p:cNvPr>
          <p:cNvPicPr>
            <a:picLocks noChangeAspect="1"/>
          </p:cNvPicPr>
          <p:nvPr>
                </p:nvPr>
        </p:nvPicPr>
        <p:blipFill>
          <a:blip r:embed="rId4059"/>
          <a:srcRect/>
          <a:stretch>
            <a:fillRect/>
          </a:stretch>
        </p:blipFill>
        <p:spPr>
          <a:xfrm rot="0" flipV="0" flipH="0">
            <a:off x="1885969" y="9206344"/>
            <a:ext cx="1474951" cy="649281"/>
          </a:xfrm>
          <a:prstGeom prst="rect">
            <a:avLst/>
          </a:prstGeom>
        </p:spPr>
      </p:pic>
      <p:pic>
        <p:nvPicPr>
          <p:cNvPr id="94060" name="image 4060">
                </p:cNvPr>
          <p:cNvPicPr>
            <a:picLocks noChangeAspect="1"/>
          </p:cNvPicPr>
          <p:nvPr>
                </p:nvPr>
        </p:nvPicPr>
        <p:blipFill>
          <a:blip r:embed="rId4060"/>
          <a:srcRect/>
          <a:stretch>
            <a:fillRect/>
          </a:stretch>
        </p:blipFill>
        <p:spPr>
          <a:xfrm rot="0" flipV="0" flipH="0">
            <a:off x="3622601" y="9206344"/>
            <a:ext cx="4048608" cy="649281"/>
          </a:xfrm>
          <a:prstGeom prst="rect">
            <a:avLst/>
          </a:prstGeom>
        </p:spPr>
      </p:pic>
      <p:pic>
        <p:nvPicPr>
          <p:cNvPr id="94061" name="image 4061">
                </p:cNvPr>
          <p:cNvPicPr>
            <a:picLocks noChangeAspect="1"/>
          </p:cNvPicPr>
          <p:nvPr>
                </p:nvPr>
        </p:nvPicPr>
        <p:blipFill>
          <a:blip r:embed="rId4061"/>
          <a:srcRect/>
          <a:stretch>
            <a:fillRect/>
          </a:stretch>
        </p:blipFill>
        <p:spPr>
          <a:xfrm rot="0" flipV="0" flipH="0">
            <a:off x="14817741" y="4066224"/>
            <a:ext cx="7830994" cy="7830994"/>
          </a:xfrm>
          <a:prstGeom prst="rect">
            <a:avLst/>
          </a:prstGeom>
        </p:spPr>
      </p:pic>
      <p:pic>
        <p:nvPicPr>
          <p:cNvPr id="94062" name="image 4062">
                </p:cNvPr>
          <p:cNvPicPr>
            <a:picLocks noChangeAspect="1"/>
          </p:cNvPicPr>
          <p:nvPr>
                </p:nvPr>
        </p:nvPicPr>
        <p:blipFill>
          <a:blip r:embed="rId4062"/>
          <a:srcRect/>
          <a:stretch>
            <a:fillRect/>
          </a:stretch>
        </p:blipFill>
        <p:spPr>
          <a:xfrm rot="0" flipV="0" flipH="0">
            <a:off x="15014569" y="4272137"/>
            <a:ext cx="7418916" cy="7418916"/>
          </a:xfrm>
          <a:prstGeom prst="rect">
            <a:avLst/>
          </a:prstGeom>
        </p:spPr>
      </p:pic>
      <p:pic>
        <p:nvPicPr>
          <p:cNvPr id="94063" name="image 4063">
                </p:cNvPr>
          <p:cNvPicPr>
            <a:picLocks noChangeAspect="1"/>
          </p:cNvPicPr>
          <p:nvPr>
                </p:nvPr>
        </p:nvPicPr>
        <p:blipFill>
          <a:blip r:embed="rId4063"/>
          <a:srcRect t="0" b="0"/>
          <a:stretch>
            <a:fillRect/>
          </a:stretch>
        </p:blipFill>
        <p:spPr>
          <a:xfrm rot="0" flipV="0" flipH="0">
            <a:off x="1042607" y="1854347"/>
            <a:ext cx="2529184" cy="2529184"/>
          </a:xfrm>
          <a:prstGeom prst="rect">
            <a:avLst/>
          </a:prstGeom>
        </p:spPr>
      </p:pic>
      <p:pic>
        <p:nvPicPr>
          <p:cNvPr id="94064" name="image 4064">
                </p:cNvPr>
          <p:cNvPicPr>
            <a:picLocks noChangeAspect="1"/>
          </p:cNvPicPr>
          <p:nvPr>
                </p:nvPr>
        </p:nvPicPr>
        <p:blipFill>
          <a:blip r:embed="rId4064"/>
          <a:srcRect/>
          <a:stretch>
            <a:fillRect/>
          </a:stretch>
        </p:blipFill>
        <p:spPr>
          <a:xfrm rot="0" flipV="0" flipH="0">
            <a:off x="18844125" y="2233876"/>
            <a:ext cx="4104632" cy="12980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grpSp>
        <p:nvGrpSpPr>
          <p:cNvPr id="501" name="组合 501"/>
          <p:cNvGrpSpPr/>
          <p:nvPr/>
        </p:nvGrpSpPr>
        <p:grpSpPr>
          <a:xfrm>
            <a:off x="0" y="0"/>
            <a:ext cx="24384000" cy="13716000"/>
            <a:chOff x="0" y="0"/>
            <a:chExt cx="24384000" cy="13716000"/>
          </a:xfrm>
        </p:grpSpPr>
        <p:sp>
          <p:nvSpPr>
            <p:cNvPr id="502" name="Object 502"/>
            <p:cNvSpPr txBox="1"/>
            <p:nvPr/>
          </p:nvSpPr>
          <p:spPr>
            <a:xfrm>
              <a:off x="0" y="0"/>
              <a:ext cx="24384000" cy="13716000"/>
            </a:xfrm>
            <a:prstGeom prst="rect">
              <a:avLst/>
            </a:prstGeom>
            <a:blipFill dpi="0" rotWithShape="1">
              <a:blip r:embed="rImg21"/>
              <a:srcRect/>
              <a:stretch>
                <a:fillRect/>
              </a:stretch>
            </a:blipFill>
          </p:spPr>
          <p:txBody>
            <a:bodyPr lIns="0" tIns="0" rIns="0" bIns="0" wrap="square" rtlCol="0" anchorCtr="0">
              <a:noAutofit/>
            </a:bodyPr>
            <a:lstStyle/>
            <a:p>
              <a:endParaRPr/>
            </a:p>
          </p:txBody>
        </p:sp>
        <p:grpSp>
          <p:nvGrpSpPr>
            <p:cNvPr id="503" name="组合 503"/>
            <p:cNvGrpSpPr/>
            <p:nvPr/>
          </p:nvGrpSpPr>
          <p:grpSpPr>
            <a:xfrm>
              <a:off x="0" y="0"/>
              <a:ext cx="24384000" cy="13716000"/>
              <a:chOff x="0" y="0"/>
              <a:chExt cx="24384000" cy="13716000"/>
            </a:xfrm>
          </p:grpSpPr>
          <p:sp>
            <p:nvSpPr>
              <p:cNvPr id="504" name="Object 504"/>
              <p:cNvSpPr txBox="1"/>
              <p:nvPr/>
            </p:nvSpPr>
            <p:spPr>
              <a:xfrm>
                <a:off x="-19050" y="79121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5" name="Object 505"/>
              <p:cNvSpPr txBox="1"/>
              <p:nvPr/>
            </p:nvSpPr>
            <p:spPr>
              <a:xfrm>
                <a:off x="-19050" y="174040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6" name="Object 506"/>
              <p:cNvSpPr txBox="1"/>
              <p:nvPr/>
            </p:nvSpPr>
            <p:spPr>
              <a:xfrm>
                <a:off x="-19050" y="268935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7" name="Object 507"/>
              <p:cNvSpPr txBox="1"/>
              <p:nvPr/>
            </p:nvSpPr>
            <p:spPr>
              <a:xfrm>
                <a:off x="-19050" y="363855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8" name="Object 508"/>
              <p:cNvSpPr txBox="1"/>
              <p:nvPr/>
            </p:nvSpPr>
            <p:spPr>
              <a:xfrm>
                <a:off x="-19050" y="458774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9" name="Object 509"/>
              <p:cNvSpPr txBox="1"/>
              <p:nvPr/>
            </p:nvSpPr>
            <p:spPr>
              <a:xfrm>
                <a:off x="-19050" y="553669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0" name="Object 5010"/>
              <p:cNvSpPr txBox="1"/>
              <p:nvPr/>
            </p:nvSpPr>
            <p:spPr>
              <a:xfrm>
                <a:off x="-19050" y="648589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1" name="Object 5011"/>
              <p:cNvSpPr txBox="1"/>
              <p:nvPr/>
            </p:nvSpPr>
            <p:spPr>
              <a:xfrm>
                <a:off x="-19050" y="743508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2" name="Object 5012"/>
              <p:cNvSpPr txBox="1"/>
              <p:nvPr/>
            </p:nvSpPr>
            <p:spPr>
              <a:xfrm>
                <a:off x="-19050" y="8384285"/>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3" name="Object 5013"/>
              <p:cNvSpPr txBox="1"/>
              <p:nvPr/>
            </p:nvSpPr>
            <p:spPr>
              <a:xfrm>
                <a:off x="-19050" y="933323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4" name="Object 5014"/>
              <p:cNvSpPr txBox="1"/>
              <p:nvPr/>
            </p:nvSpPr>
            <p:spPr>
              <a:xfrm>
                <a:off x="-19050" y="1028242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5" name="Object 5015"/>
              <p:cNvSpPr txBox="1"/>
              <p:nvPr/>
            </p:nvSpPr>
            <p:spPr>
              <a:xfrm>
                <a:off x="-19050" y="11231626"/>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6" name="Object 5016"/>
              <p:cNvSpPr txBox="1"/>
              <p:nvPr/>
            </p:nvSpPr>
            <p:spPr>
              <a:xfrm>
                <a:off x="-19050" y="1218057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7" name="Object 5017"/>
              <p:cNvSpPr txBox="1"/>
              <p:nvPr/>
            </p:nvSpPr>
            <p:spPr>
              <a:xfrm>
                <a:off x="-19050" y="13129767"/>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5018" name="Object 5018"/>
              <p:cNvSpPr txBox="1"/>
              <p:nvPr/>
            </p:nvSpPr>
            <p:spPr>
              <a:xfrm>
                <a:off x="85293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19" name="Object 5019"/>
              <p:cNvSpPr txBox="1"/>
              <p:nvPr/>
            </p:nvSpPr>
            <p:spPr>
              <a:xfrm>
                <a:off x="203352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0" name="Object 5020"/>
              <p:cNvSpPr txBox="1"/>
              <p:nvPr/>
            </p:nvSpPr>
            <p:spPr>
              <a:xfrm>
                <a:off x="321411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1" name="Object 5021"/>
              <p:cNvSpPr txBox="1"/>
              <p:nvPr/>
            </p:nvSpPr>
            <p:spPr>
              <a:xfrm>
                <a:off x="439470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2" name="Object 5022"/>
              <p:cNvSpPr txBox="1"/>
              <p:nvPr/>
            </p:nvSpPr>
            <p:spPr>
              <a:xfrm>
                <a:off x="557530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3" name="Object 5023"/>
              <p:cNvSpPr txBox="1"/>
              <p:nvPr/>
            </p:nvSpPr>
            <p:spPr>
              <a:xfrm>
                <a:off x="675589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4" name="Object 5024"/>
              <p:cNvSpPr txBox="1"/>
              <p:nvPr/>
            </p:nvSpPr>
            <p:spPr>
              <a:xfrm>
                <a:off x="793673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5" name="Object 5025"/>
              <p:cNvSpPr txBox="1"/>
              <p:nvPr/>
            </p:nvSpPr>
            <p:spPr>
              <a:xfrm>
                <a:off x="911733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6" name="Object 5026"/>
              <p:cNvSpPr txBox="1"/>
              <p:nvPr/>
            </p:nvSpPr>
            <p:spPr>
              <a:xfrm>
                <a:off x="1029792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7" name="Object 5027"/>
              <p:cNvSpPr txBox="1"/>
              <p:nvPr/>
            </p:nvSpPr>
            <p:spPr>
              <a:xfrm>
                <a:off x="1147851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8" name="Object 5028"/>
              <p:cNvSpPr txBox="1"/>
              <p:nvPr/>
            </p:nvSpPr>
            <p:spPr>
              <a:xfrm>
                <a:off x="1265910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29" name="Object 5029"/>
              <p:cNvSpPr txBox="1"/>
              <p:nvPr/>
            </p:nvSpPr>
            <p:spPr>
              <a:xfrm>
                <a:off x="1383969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0" name="Object 5030"/>
              <p:cNvSpPr txBox="1"/>
              <p:nvPr/>
            </p:nvSpPr>
            <p:spPr>
              <a:xfrm>
                <a:off x="1502029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1" name="Object 5031"/>
              <p:cNvSpPr txBox="1"/>
              <p:nvPr/>
            </p:nvSpPr>
            <p:spPr>
              <a:xfrm>
                <a:off x="1620088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2" name="Object 5032"/>
              <p:cNvSpPr txBox="1"/>
              <p:nvPr/>
            </p:nvSpPr>
            <p:spPr>
              <a:xfrm>
                <a:off x="1738147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3" name="Object 5033"/>
              <p:cNvSpPr txBox="1"/>
              <p:nvPr/>
            </p:nvSpPr>
            <p:spPr>
              <a:xfrm>
                <a:off x="1856206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4" name="Object 5034"/>
              <p:cNvSpPr txBox="1"/>
              <p:nvPr/>
            </p:nvSpPr>
            <p:spPr>
              <a:xfrm>
                <a:off x="1974291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5" name="Object 5035"/>
              <p:cNvSpPr txBox="1"/>
              <p:nvPr/>
            </p:nvSpPr>
            <p:spPr>
              <a:xfrm>
                <a:off x="2092350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6" name="Object 5036"/>
              <p:cNvSpPr txBox="1"/>
              <p:nvPr/>
            </p:nvSpPr>
            <p:spPr>
              <a:xfrm>
                <a:off x="2210409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5037" name="Object 5037"/>
              <p:cNvSpPr txBox="1"/>
              <p:nvPr/>
            </p:nvSpPr>
            <p:spPr>
              <a:xfrm>
                <a:off x="2328468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grpSp>
      </p:grpSp>
      <p:grpSp>
        <p:nvGrpSpPr>
          <p:cNvPr id="5038" name="组合 5038"/>
          <p:cNvGrpSpPr/>
          <p:nvPr/>
        </p:nvGrpSpPr>
        <p:grpSpPr>
          <a:xfrm>
            <a:off x="965200" y="763778"/>
            <a:ext cx="22453600" cy="12188444"/>
            <a:chOff x="965200" y="763778"/>
            <a:chExt cx="22453600" cy="12188444"/>
          </a:xfrm>
        </p:grpSpPr>
        <p:grpSp>
          <p:nvGrpSpPr>
            <p:cNvPr id="5039" name="组合 5039"/>
            <p:cNvGrpSpPr/>
            <p:nvPr/>
          </p:nvGrpSpPr>
          <p:grpSpPr>
            <a:xfrm>
              <a:off x="965707" y="763778"/>
              <a:ext cx="22453346" cy="897382"/>
              <a:chOff x="965707" y="763778"/>
              <a:chExt cx="22453346" cy="897382"/>
            </a:xfrm>
          </p:grpSpPr>
          <p:sp>
            <p:nvSpPr>
              <p:cNvPr id="5040" name="Object 5040"/>
              <p:cNvSpPr txBox="1"/>
              <p:nvPr/>
            </p:nvSpPr>
            <p:spPr>
              <a:xfrm>
                <a:off x="924974" y="723044"/>
                <a:ext cx="22534813" cy="1052001"/>
              </a:xfrm>
              <a:prstGeom prst="rect">
                <a:avLst/>
              </a:prstGeom>
              <a:blipFill dpi="0" rotWithShape="1">
                <a:blip r:embed="rImg30"/>
                <a:srcRect/>
                <a:stretch>
                  <a:fillRect/>
                </a:stretch>
              </a:blipFill>
            </p:spPr>
            <p:txBody>
              <a:bodyPr lIns="0" tIns="0" rIns="0" bIns="0" wrap="square" rtlCol="0" anchorCtr="0">
                <a:noAutofit/>
              </a:bodyPr>
              <a:lstStyle/>
              <a:p>
                <a:endParaRPr/>
              </a:p>
            </p:txBody>
          </p:sp>
          <p:sp>
            <p:nvSpPr>
              <p:cNvPr id="5041" name="Object 5041"/>
              <p:cNvSpPr txBox="1"/>
              <p:nvPr/>
            </p:nvSpPr>
            <p:spPr>
              <a:xfrm>
                <a:off x="1711612" y="1075850"/>
                <a:ext cx="354264" cy="350200"/>
              </a:xfrm>
              <a:prstGeom prst="rect">
                <a:avLst/>
              </a:prstGeom>
              <a:blipFill dpi="0" rotWithShape="1">
                <a:blip r:embed="rImg31"/>
                <a:srcRect/>
                <a:stretch>
                  <a:fillRect/>
                </a:stretch>
              </a:blipFill>
            </p:spPr>
            <p:txBody>
              <a:bodyPr lIns="0" tIns="0" rIns="0" bIns="0" wrap="square" rtlCol="0" anchorCtr="0">
                <a:noAutofit/>
              </a:bodyPr>
              <a:lstStyle/>
              <a:p>
                <a:endParaRPr/>
              </a:p>
            </p:txBody>
          </p:sp>
          <p:sp>
            <p:nvSpPr>
              <p:cNvPr id="5042" name="Object 5042"/>
              <p:cNvSpPr txBox="1"/>
              <p:nvPr/>
            </p:nvSpPr>
            <p:spPr>
              <a:xfrm>
                <a:off x="2316640" y="1072802"/>
                <a:ext cx="354264" cy="350200"/>
              </a:xfrm>
              <a:prstGeom prst="rect">
                <a:avLst/>
              </a:prstGeom>
              <a:blipFill dpi="0" rotWithShape="1">
                <a:blip r:embed="rImg32"/>
                <a:srcRect/>
                <a:stretch>
                  <a:fillRect/>
                </a:stretch>
              </a:blipFill>
            </p:spPr>
            <p:txBody>
              <a:bodyPr lIns="0" tIns="0" rIns="0" bIns="0" wrap="square" rtlCol="0" anchorCtr="0">
                <a:noAutofit/>
              </a:bodyPr>
              <a:lstStyle/>
              <a:p>
                <a:endParaRPr/>
              </a:p>
            </p:txBody>
          </p:sp>
          <p:sp>
            <p:nvSpPr>
              <p:cNvPr id="5043" name="Object 5043"/>
              <p:cNvSpPr txBox="1"/>
              <p:nvPr/>
            </p:nvSpPr>
            <p:spPr>
              <a:xfrm>
                <a:off x="2920905" y="1075850"/>
                <a:ext cx="354264" cy="350200"/>
              </a:xfrm>
              <a:prstGeom prst="rect">
                <a:avLst/>
              </a:prstGeom>
              <a:blipFill dpi="0" rotWithShape="1">
                <a:blip r:embed="rImg33"/>
                <a:srcRect/>
                <a:stretch>
                  <a:fillRect/>
                </a:stretch>
              </a:blipFill>
            </p:spPr>
            <p:txBody>
              <a:bodyPr lIns="0" tIns="0" rIns="0" bIns="0" wrap="square" rtlCol="0" anchorCtr="0">
                <a:noAutofit/>
              </a:bodyPr>
              <a:lstStyle/>
              <a:p>
                <a:endParaRPr/>
              </a:p>
            </p:txBody>
          </p:sp>
          <p:sp>
            <p:nvSpPr>
              <p:cNvPr id="5044" name="Object 5044"/>
              <p:cNvSpPr txBox="1"/>
              <p:nvPr/>
            </p:nvSpPr>
            <p:spPr>
              <a:xfrm>
                <a:off x="3601880" y="1075088"/>
                <a:ext cx="3648898" cy="347406"/>
              </a:xfrm>
              <a:prstGeom prst="rect">
                <a:avLst/>
              </a:prstGeom>
              <a:blipFill dpi="0" rotWithShape="1">
                <a:blip r:embed="rImg34"/>
                <a:srcRect/>
                <a:stretch>
                  <a:fillRect/>
                </a:stretch>
              </a:blipFill>
            </p:spPr>
            <p:txBody>
              <a:bodyPr lIns="0" tIns="0" rIns="0" bIns="0" wrap="square" rtlCol="0" anchorCtr="0">
                <a:noAutofit/>
              </a:bodyPr>
              <a:lstStyle/>
              <a:p>
                <a:endParaRPr/>
              </a:p>
            </p:txBody>
          </p:sp>
          <p:sp>
            <p:nvSpPr>
              <p:cNvPr id="5045" name="Object 5045"/>
              <p:cNvSpPr txBox="1"/>
              <p:nvPr/>
            </p:nvSpPr>
            <p:spPr>
              <a:xfrm>
                <a:off x="22149468" y="723044"/>
                <a:ext cx="109154" cy="1061654"/>
              </a:xfrm>
              <a:prstGeom prst="rect">
                <a:avLst/>
              </a:prstGeom>
              <a:blipFill dpi="0" rotWithShape="1">
                <a:blip r:embed="rImg35"/>
                <a:srcRect/>
                <a:stretch>
                  <a:fillRect/>
                </a:stretch>
              </a:blipFill>
            </p:spPr>
            <p:txBody>
              <a:bodyPr lIns="0" tIns="0" rIns="0" bIns="0" wrap="square" rtlCol="0" anchorCtr="0">
                <a:noAutofit/>
              </a:bodyPr>
              <a:lstStyle/>
              <a:p>
                <a:endParaRPr/>
              </a:p>
            </p:txBody>
          </p:sp>
          <p:sp>
            <p:nvSpPr>
              <p:cNvPr id="5046" name="Object 5046"/>
              <p:cNvSpPr txBox="1"/>
              <p:nvPr/>
            </p:nvSpPr>
            <p:spPr>
              <a:xfrm>
                <a:off x="22585586" y="1018446"/>
                <a:ext cx="495488" cy="461198"/>
              </a:xfrm>
              <a:prstGeom prst="rect">
                <a:avLst/>
              </a:prstGeom>
              <a:blipFill dpi="0" rotWithShape="1">
                <a:blip r:embed="rImg36"/>
                <a:srcRect/>
                <a:stretch>
                  <a:fillRect/>
                </a:stretch>
              </a:blipFill>
            </p:spPr>
            <p:txBody>
              <a:bodyPr lIns="0" tIns="0" rIns="0" bIns="0" wrap="square" rtlCol="0" anchorCtr="0">
                <a:noAutofit/>
              </a:bodyPr>
              <a:lstStyle/>
              <a:p>
                <a:endParaRPr/>
              </a:p>
            </p:txBody>
          </p:sp>
          <p:sp>
            <p:nvSpPr>
              <p:cNvPr id="5047" name="Object 5047"/>
              <p:cNvSpPr txBox="1"/>
              <p:nvPr/>
            </p:nvSpPr>
            <p:spPr>
              <a:xfrm>
                <a:off x="22585586" y="1018446"/>
                <a:ext cx="495488" cy="461198"/>
              </a:xfrm>
              <a:prstGeom prst="rect">
                <a:avLst/>
              </a:prstGeom>
              <a:blipFill dpi="0" rotWithShape="1">
                <a:blip r:embed="rImg37"/>
                <a:srcRect/>
                <a:stretch>
                  <a:fillRect/>
                </a:stretch>
              </a:blipFill>
            </p:spPr>
            <p:txBody>
              <a:bodyPr lIns="0" tIns="0" rIns="0" bIns="0" wrap="square" rtlCol="0" anchorCtr="0">
                <a:noAutofit/>
              </a:bodyPr>
              <a:lstStyle/>
              <a:p>
                <a:endParaRPr/>
              </a:p>
            </p:txBody>
          </p:sp>
        </p:grpSp>
        <p:sp>
          <p:nvSpPr>
            <p:cNvPr id="5048" name="Object 5048"/>
            <p:cNvSpPr txBox="1"/>
            <p:nvPr/>
          </p:nvSpPr>
          <p:spPr>
            <a:xfrm>
              <a:off x="924466" y="1693578"/>
              <a:ext cx="22535067" cy="11299378"/>
            </a:xfrm>
            <a:prstGeom prst="rect">
              <a:avLst/>
            </a:prstGeom>
            <a:blipFill dpi="0" rotWithShape="1">
              <a:blip r:embed="rImg38"/>
              <a:srcRect/>
              <a:stretch>
                <a:fillRect/>
              </a:stretch>
            </a:blipFill>
          </p:spPr>
          <p:txBody>
            <a:bodyPr lIns="0" tIns="0" rIns="0" bIns="0" wrap="square" rtlCol="0" anchorCtr="0">
              <a:noAutofit/>
            </a:bodyPr>
            <a:lstStyle/>
            <a:p>
              <a:endParaRPr/>
            </a:p>
          </p:txBody>
        </p:sp>
      </p:grpSp>
      <p:pic>
        <p:nvPicPr>
          <p:cNvPr id="95049" name="image 5049">
                </p:cNvPr>
          <p:cNvPicPr>
            <a:picLocks noChangeAspect="1"/>
          </p:cNvPicPr>
          <p:nvPr>
                </p:nvPr>
        </p:nvPicPr>
        <p:blipFill>
          <a:blip r:embed="rId5049"/>
          <a:srcRect/>
          <a:stretch>
            <a:fillRect/>
          </a:stretch>
        </p:blipFill>
        <p:spPr>
          <a:xfrm rot="0" flipV="0" flipH="0">
            <a:off x="3458845" y="6502400"/>
            <a:ext cx="3902710" cy="5788406"/>
          </a:xfrm>
          <a:prstGeom prst="rect">
            <a:avLst/>
          </a:prstGeom>
        </p:spPr>
      </p:pic>
      <p:sp>
        <p:nvSpPr>
          <p:cNvPr id="5050" name="Object 5050"/>
          <p:cNvSpPr txBox="1"/>
          <p:nvPr/>
        </p:nvSpPr>
        <p:spPr>
          <a:xfrm>
            <a:off x="3503295" y="6502400"/>
            <a:ext cx="3822700" cy="5562600"/>
          </a:xfrm>
          <a:prstGeom prst="rect">
            <a:avLst/>
          </a:prstGeom>
        </p:spPr>
        <p:txBody>
          <a:bodyPr vert="horz" anchor="t" lIns="0" tIns="0" rIns="0" bIns="0" wrap="square" rtlCol="0" anchorCtr="0">
            <a:noAutofit/>
          </a:bodyPr>
          <a:lstStyle/>
          <a:p>
            <a:pPr algn="l">
              <a:lnSpc>
                <a:spcPct val="129102"/>
              </a:lnSpc>
            </a:pPr>
            <a:r>
              <a:rPr sz="2800" i="0" b="0" dirty="0" smtClean="0" lang="zh-CN">
                <a:solidFill>
                  <a:srgbClr val="000000"/>
                </a:solidFill>
                <a:latin typeface="OPPOSans-R"/>
                <a:ea typeface="OPPOSans-R"/>
              </a:rPr>
              <a:t>这里添加详细内容文案这里添加详细内容文案这里添加详细内容文案这里添加详细内容文案这里添加详细内容文案这里添加详细内容文案这里添加详细内容文案这里添加详细内容文案这里添加详细内容文案</a:t>
            </a:r>
            <a:endParaRPr lang="zh-CN" altLang="en-US" sz="2800"/>
          </a:p>
        </p:txBody>
      </p:sp>
      <p:pic>
        <p:nvPicPr>
          <p:cNvPr id="95051" name="image 5051">
                </p:cNvPr>
          <p:cNvPicPr>
            <a:picLocks noChangeAspect="1"/>
          </p:cNvPicPr>
          <p:nvPr>
                </p:nvPr>
        </p:nvPicPr>
        <p:blipFill>
          <a:blip r:embed="rId5051"/>
          <a:srcRect/>
          <a:stretch>
            <a:fillRect/>
          </a:stretch>
        </p:blipFill>
        <p:spPr>
          <a:xfrm rot="0" flipV="0" flipH="0">
            <a:off x="16920845" y="6502400"/>
            <a:ext cx="3902710" cy="5228336"/>
          </a:xfrm>
          <a:prstGeom prst="rect">
            <a:avLst/>
          </a:prstGeom>
        </p:spPr>
      </p:pic>
      <p:sp>
        <p:nvSpPr>
          <p:cNvPr id="5052" name="Object 5052"/>
          <p:cNvSpPr txBox="1"/>
          <p:nvPr/>
        </p:nvSpPr>
        <p:spPr>
          <a:xfrm>
            <a:off x="16965295" y="6502400"/>
            <a:ext cx="3822700" cy="5003800"/>
          </a:xfrm>
          <a:prstGeom prst="rect">
            <a:avLst/>
          </a:prstGeom>
        </p:spPr>
        <p:txBody>
          <a:bodyPr vert="horz" anchor="t" lIns="0" tIns="0" rIns="0" bIns="0" wrap="square" rtlCol="0" anchorCtr="0">
            <a:noAutofit/>
          </a:bodyPr>
          <a:lstStyle/>
          <a:p>
            <a:pPr algn="l">
              <a:lnSpc>
                <a:spcPct val="129102"/>
              </a:lnSpc>
            </a:pPr>
            <a:r>
              <a:rPr sz="2800" i="0" b="0" dirty="0" smtClean="0" lang="zh-CN">
                <a:solidFill>
                  <a:srgbClr val="000000"/>
                </a:solidFill>
                <a:latin typeface="OPPOSans-R"/>
                <a:ea typeface="OPPOSans-R"/>
              </a:rPr>
              <a:t>这里添加详细内容文案这里添加详细内容文案这里添加详细内容文案这里添加详细内容文案这里添加详细内容文案这里添加详细内容文案这里添加详细内容文案这里添加详细内容文案这里添加详细内容文案</a:t>
            </a:r>
            <a:endParaRPr lang="zh-CN" altLang="en-US" sz="2800"/>
          </a:p>
        </p:txBody>
      </p:sp>
      <p:pic>
        <p:nvPicPr>
          <p:cNvPr id="95053" name="image 5053">
                </p:cNvPr>
          <p:cNvPicPr>
            <a:picLocks noChangeAspect="1"/>
          </p:cNvPicPr>
          <p:nvPr>
                </p:nvPr>
        </p:nvPicPr>
        <p:blipFill>
          <a:blip r:embed="rId5053"/>
          <a:srcRect/>
          <a:stretch>
            <a:fillRect/>
          </a:stretch>
        </p:blipFill>
        <p:spPr>
          <a:xfrm rot="0" flipV="0" flipH="0">
            <a:off x="10198100" y="4597400"/>
            <a:ext cx="3937000" cy="6502400"/>
          </a:xfrm>
          <a:prstGeom prst="rect">
            <a:avLst/>
          </a:prstGeom>
        </p:spPr>
      </p:pic>
      <p:grpSp>
        <p:nvGrpSpPr>
          <p:cNvPr id="5054" name="组合 5054"/>
          <p:cNvGrpSpPr/>
          <p:nvPr/>
        </p:nvGrpSpPr>
        <p:grpSpPr>
          <a:xfrm>
            <a:off x="7665465" y="5689600"/>
            <a:ext cx="9002268" cy="1320800"/>
            <a:chOff x="7665465" y="5689600"/>
            <a:chExt cx="9002268" cy="1320800"/>
          </a:xfrm>
        </p:grpSpPr>
        <p:sp>
          <p:nvSpPr>
            <p:cNvPr id="5055" name="Object 5055"/>
            <p:cNvSpPr txBox="1"/>
            <p:nvPr/>
          </p:nvSpPr>
          <p:spPr>
            <a:xfrm>
              <a:off x="14595094" y="5648960"/>
              <a:ext cx="2113279" cy="1402080"/>
            </a:xfrm>
            <a:prstGeom prst="rect">
              <a:avLst/>
            </a:prstGeom>
            <a:blipFill dpi="0" rotWithShape="1">
              <a:blip r:embed="rImg47"/>
              <a:srcRect/>
              <a:stretch>
                <a:fillRect/>
              </a:stretch>
            </a:blipFill>
          </p:spPr>
          <p:txBody>
            <a:bodyPr lIns="0" tIns="0" rIns="0" bIns="0" wrap="square" rtlCol="0" anchorCtr="0">
              <a:noAutofit/>
            </a:bodyPr>
            <a:lstStyle/>
            <a:p>
              <a:endParaRPr/>
            </a:p>
          </p:txBody>
        </p:sp>
        <p:sp>
          <p:nvSpPr>
            <p:cNvPr id="5056" name="Object 5056"/>
            <p:cNvSpPr txBox="1"/>
            <p:nvPr/>
          </p:nvSpPr>
          <p:spPr>
            <a:xfrm>
              <a:off x="7624825" y="5648960"/>
              <a:ext cx="2113279" cy="1402080"/>
            </a:xfrm>
            <a:prstGeom prst="rect">
              <a:avLst/>
            </a:prstGeom>
            <a:blipFill dpi="0" rotWithShape="1">
              <a:blip r:embed="rImg48"/>
              <a:srcRect/>
              <a:stretch>
                <a:fillRect/>
              </a:stretch>
            </a:blipFill>
          </p:spPr>
          <p:txBody>
            <a:bodyPr lIns="0" tIns="0" rIns="0" bIns="0" wrap="square" rtlCol="0" anchorCtr="0">
              <a:noAutofit/>
            </a:bodyPr>
            <a:lstStyle/>
            <a:p>
              <a:endParaRPr/>
            </a:p>
          </p:txBody>
        </p:sp>
      </p:grpSp>
      <p:sp>
        <p:nvSpPr>
          <p:cNvPr id="5057" name="Object 5057"/>
          <p:cNvSpPr txBox="1"/>
          <p:nvPr/>
        </p:nvSpPr>
        <p:spPr>
          <a:xfrm>
            <a:off x="3572544" y="5301267"/>
            <a:ext cx="3675312" cy="929063"/>
          </a:xfrm>
          <a:prstGeom prst="rect">
            <a:avLst/>
          </a:prstGeom>
          <a:blipFill dpi="0" rotWithShape="1">
            <a:blip r:embed="rImg49"/>
            <a:srcRect/>
            <a:stretch>
              <a:fillRect/>
            </a:stretch>
          </a:blipFill>
        </p:spPr>
        <p:txBody>
          <a:bodyPr lIns="0" tIns="0" rIns="0" bIns="0" wrap="square" rtlCol="0" anchorCtr="0">
            <a:noAutofit/>
          </a:bodyPr>
          <a:lstStyle/>
          <a:p>
            <a:endParaRPr/>
          </a:p>
        </p:txBody>
      </p:sp>
      <p:sp>
        <p:nvSpPr>
          <p:cNvPr id="5058" name="Object 5058"/>
          <p:cNvSpPr txBox="1"/>
          <p:nvPr/>
        </p:nvSpPr>
        <p:spPr>
          <a:xfrm>
            <a:off x="5312443" y="5668043"/>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59" name="Object 5059"/>
          <p:cNvSpPr txBox="1"/>
          <p:nvPr/>
        </p:nvSpPr>
        <p:spPr>
          <a:xfrm>
            <a:off x="7060925" y="5234513"/>
            <a:ext cx="175960" cy="175960"/>
          </a:xfrm>
          <a:prstGeom prst="rect">
            <a:avLst/>
          </a:prstGeom>
          <a:blipFill dpi="0" rotWithShape="1">
            <a:blip r:embed="rImg51"/>
            <a:srcRect/>
            <a:stretch>
              <a:fillRect/>
            </a:stretch>
          </a:blipFill>
        </p:spPr>
        <p:txBody>
          <a:bodyPr lIns="0" tIns="0" rIns="0" bIns="0" wrap="square" rtlCol="0" anchorCtr="0">
            <a:noAutofit/>
          </a:bodyPr>
          <a:lstStyle/>
          <a:p>
            <a:endParaRPr/>
          </a:p>
        </p:txBody>
      </p:sp>
      <p:sp>
        <p:nvSpPr>
          <p:cNvPr id="5060" name="Object 5060"/>
          <p:cNvSpPr txBox="1"/>
          <p:nvPr/>
        </p:nvSpPr>
        <p:spPr>
          <a:xfrm>
            <a:off x="5312443" y="5668043"/>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1" name="Object 5061"/>
          <p:cNvSpPr txBox="1"/>
          <p:nvPr/>
        </p:nvSpPr>
        <p:spPr>
          <a:xfrm>
            <a:off x="7043961" y="6078762"/>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2" name="Object 5062"/>
          <p:cNvSpPr txBox="1"/>
          <p:nvPr/>
        </p:nvSpPr>
        <p:spPr>
          <a:xfrm>
            <a:off x="3876065" y="5380037"/>
            <a:ext cx="3068269" cy="754380"/>
          </a:xfrm>
          <a:prstGeom prst="rect">
            <a:avLst/>
          </a:prstGeom>
          <a:blipFill dpi="0" rotWithShape="1">
            <a:blip r:embed="rImg67"/>
            <a:srcRect/>
            <a:stretch>
              <a:fillRect/>
            </a:stretch>
          </a:blipFill>
        </p:spPr>
        <p:txBody>
          <a:bodyPr vert="horz" anchor="t" lIns="0" tIns="0" rIns="0" bIns="0" wrap="square" rtlCol="0" anchorCtr="0">
            <a:noAutofit/>
          </a:bodyPr>
          <a:lstStyle/>
          <a:p>
            <a:pPr algn="ctr">
              <a:lnSpc>
                <a:spcPct val="132051"/>
              </a:lnSpc>
            </a:pPr>
            <a:r>
              <a:rPr sz="3600" i="0" b="0" dirty="0" smtClean="0" lang="zh-CN">
                <a:ln w="5357" cmpd="sng">
                  <a:solidFill>
                    <a:srgbClr val="0D052C"/>
                  </a:solidFill>
                </a:ln>
                <a:blipFill>
                  <a:blip r:embed="gradientImg1"/>
                  <a:stretch>
                    <a:fillRect/>
                  </a:stretch>
                </a:blipFill>
                <a:latin typeface="Reeji-CloudHeiChao-GB-Regular"/>
                <a:ea typeface="Reeji-CloudHeiChao-GB-Regular"/>
              </a:rPr>
              <a:t>输入标题文案</a:t>
            </a:r>
            <a:endParaRPr lang="zh-CN" altLang="en-US" sz="3600"/>
          </a:p>
        </p:txBody>
      </p:sp>
      <p:sp>
        <p:nvSpPr>
          <p:cNvPr id="5063" name="Object 5063"/>
          <p:cNvSpPr txBox="1"/>
          <p:nvPr/>
        </p:nvSpPr>
        <p:spPr>
          <a:xfrm>
            <a:off x="5312443" y="5668043"/>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4" name="Object 5064"/>
          <p:cNvSpPr txBox="1"/>
          <p:nvPr/>
        </p:nvSpPr>
        <p:spPr>
          <a:xfrm>
            <a:off x="5312443" y="5668043"/>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5" name="Object 5065"/>
          <p:cNvSpPr txBox="1"/>
          <p:nvPr/>
        </p:nvSpPr>
        <p:spPr>
          <a:xfrm>
            <a:off x="17034544" y="5301267"/>
            <a:ext cx="3675312" cy="929063"/>
          </a:xfrm>
          <a:prstGeom prst="rect">
            <a:avLst/>
          </a:prstGeom>
          <a:blipFill dpi="0" rotWithShape="1">
            <a:blip r:embed="rImg52"/>
            <a:srcRect/>
            <a:stretch>
              <a:fillRect/>
            </a:stretch>
          </a:blipFill>
        </p:spPr>
        <p:txBody>
          <a:bodyPr lIns="0" tIns="0" rIns="0" bIns="0" wrap="square" rtlCol="0" anchorCtr="0">
            <a:noAutofit/>
          </a:bodyPr>
          <a:lstStyle/>
          <a:p>
            <a:endParaRPr/>
          </a:p>
        </p:txBody>
      </p:sp>
      <p:sp>
        <p:nvSpPr>
          <p:cNvPr id="5066" name="Object 5066"/>
          <p:cNvSpPr txBox="1"/>
          <p:nvPr/>
        </p:nvSpPr>
        <p:spPr>
          <a:xfrm>
            <a:off x="17096313" y="5234513"/>
            <a:ext cx="175960" cy="175960"/>
          </a:xfrm>
          <a:prstGeom prst="rect">
            <a:avLst/>
          </a:prstGeom>
          <a:blipFill dpi="0" rotWithShape="1">
            <a:blip r:embed="rImg51"/>
            <a:srcRect/>
            <a:stretch>
              <a:fillRect/>
            </a:stretch>
          </a:blipFill>
        </p:spPr>
        <p:txBody>
          <a:bodyPr lIns="0" tIns="0" rIns="0" bIns="0" wrap="square" rtlCol="0" anchorCtr="0">
            <a:noAutofit/>
          </a:bodyPr>
          <a:lstStyle/>
          <a:p>
            <a:endParaRPr/>
          </a:p>
        </p:txBody>
      </p:sp>
      <p:sp>
        <p:nvSpPr>
          <p:cNvPr id="5067" name="Object 5067"/>
          <p:cNvSpPr txBox="1"/>
          <p:nvPr/>
        </p:nvSpPr>
        <p:spPr>
          <a:xfrm>
            <a:off x="20531362" y="5231926"/>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8" name="Object 5068"/>
          <p:cNvSpPr txBox="1"/>
          <p:nvPr/>
        </p:nvSpPr>
        <p:spPr>
          <a:xfrm>
            <a:off x="17093726" y="6078762"/>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69" name="Object 5069"/>
          <p:cNvSpPr txBox="1"/>
          <p:nvPr/>
        </p:nvSpPr>
        <p:spPr>
          <a:xfrm>
            <a:off x="20531362" y="6078762"/>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70" name="Object 5070"/>
          <p:cNvSpPr txBox="1"/>
          <p:nvPr/>
        </p:nvSpPr>
        <p:spPr>
          <a:xfrm>
            <a:off x="17338065" y="5380037"/>
            <a:ext cx="3068269" cy="754380"/>
          </a:xfrm>
          <a:prstGeom prst="rect">
            <a:avLst/>
          </a:prstGeom>
          <a:blipFill dpi="0" rotWithShape="1">
            <a:blip r:embed="rImg67"/>
            <a:srcRect/>
            <a:stretch>
              <a:fillRect/>
            </a:stretch>
          </a:blipFill>
        </p:spPr>
        <p:txBody>
          <a:bodyPr vert="horz" anchor="t" lIns="0" tIns="0" rIns="0" bIns="0" wrap="square" rtlCol="0" anchorCtr="0">
            <a:noAutofit/>
          </a:bodyPr>
          <a:lstStyle/>
          <a:p>
            <a:pPr algn="ctr">
              <a:lnSpc>
                <a:spcPct val="132051"/>
              </a:lnSpc>
            </a:pPr>
            <a:r>
              <a:rPr sz="3600" i="0" b="0" dirty="0" smtClean="0" lang="zh-CN">
                <a:ln w="5357" cmpd="sng">
                  <a:solidFill>
                    <a:srgbClr val="0D052C"/>
                  </a:solidFill>
                </a:ln>
                <a:blipFill>
                  <a:blip r:embed="gradientImg1"/>
                  <a:stretch>
                    <a:fillRect/>
                  </a:stretch>
                </a:blipFill>
                <a:latin typeface="Reeji-CloudHeiChao-GB-Regular"/>
                <a:ea typeface="Reeji-CloudHeiChao-GB-Regular"/>
              </a:rPr>
              <a:t>输入标题文案</a:t>
            </a:r>
            <a:endParaRPr lang="zh-CN" altLang="en-US" sz="3600"/>
          </a:p>
        </p:txBody>
      </p:sp>
      <p:sp>
        <p:nvSpPr>
          <p:cNvPr id="5071" name="Object 5071"/>
          <p:cNvSpPr txBox="1"/>
          <p:nvPr/>
        </p:nvSpPr>
        <p:spPr>
          <a:xfrm>
            <a:off x="18774444" y="5231926"/>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sp>
        <p:nvSpPr>
          <p:cNvPr id="5072" name="Object 5072"/>
          <p:cNvSpPr txBox="1"/>
          <p:nvPr/>
        </p:nvSpPr>
        <p:spPr>
          <a:xfrm>
            <a:off x="18774444" y="6078762"/>
            <a:ext cx="195512" cy="195512"/>
          </a:xfrm>
          <a:prstGeom prst="rect">
            <a:avLst/>
          </a:prstGeom>
          <a:blipFill dpi="0" rotWithShape="1">
            <a:blip r:embed="rImg50"/>
            <a:srcRect/>
            <a:stretch>
              <a:fillRect/>
            </a:stretch>
          </a:blipFill>
        </p:spPr>
        <p:txBody>
          <a:bodyPr lIns="0" tIns="0" rIns="0" bIns="0" wrap="square" rtlCol="0" anchorCtr="0">
            <a:noAutofit/>
          </a:bodyPr>
          <a:lstStyle/>
          <a:p>
            <a:endParaRPr/>
          </a:p>
        </p:txBody>
      </p:sp>
      <p:pic>
        <p:nvPicPr>
          <p:cNvPr id="95073" name="image 5073">
                </p:cNvPr>
          <p:cNvPicPr>
            <a:picLocks noChangeAspect="1"/>
          </p:cNvPicPr>
          <p:nvPr>
                </p:nvPr>
        </p:nvPicPr>
        <p:blipFill>
          <a:blip r:embed="rId5073"/>
          <a:srcRect/>
          <a:stretch>
            <a:fillRect/>
          </a:stretch>
        </p:blipFill>
        <p:spPr>
          <a:xfrm rot="0" flipV="0" flipH="0">
            <a:off x="1162462" y="1804723"/>
            <a:ext cx="2426408" cy="2426408"/>
          </a:xfrm>
          <a:prstGeom prst="rect">
            <a:avLst/>
          </a:prstGeom>
        </p:spPr>
      </p:pic>
      <p:sp>
        <p:nvSpPr>
          <p:cNvPr id="5074" name="Object 5074"/>
          <p:cNvSpPr txBox="1"/>
          <p:nvPr/>
        </p:nvSpPr>
        <p:spPr>
          <a:xfrm>
            <a:off x="3626971" y="2319020"/>
            <a:ext cx="6684772" cy="1330706"/>
          </a:xfrm>
          <a:prstGeom prst="rect">
            <a:avLst/>
          </a:prstGeom>
          <a:blipFill dpi="0" rotWithShape="1">
            <a:blip r:embed="rImg66"/>
            <a:srcRect/>
            <a:stretch>
              <a:fillRect/>
            </a:stretch>
          </a:blipFill>
        </p:spPr>
        <p:txBody>
          <a:bodyPr vert="horz" anchor="t" lIns="0" tIns="0" rIns="0" bIns="0" wrap="square" rtlCol="0" anchorCtr="0">
            <a:noAutofit/>
          </a:bodyPr>
          <a:lstStyle/>
          <a:p>
            <a:pPr algn="l">
              <a:lnSpc>
                <a:spcPct val="100000"/>
              </a:lnSpc>
            </a:pPr>
            <a:r>
              <a:rPr sz="7200" i="0" b="0" dirty="0" smtClean="0" lang="zh-CN">
                <a:solidFill>
                  <a:srgbClr val="0F288A"/>
                </a:solidFill>
                <a:latin typeface="OPPOSans-H"/>
                <a:ea typeface="OPPOSans-H"/>
              </a:rPr>
              <a:t>输入文案</a:t>
            </a:r>
            <a:endParaRPr lang="zh-CN" altLang="en-US" sz="7200"/>
          </a:p>
        </p:txBody>
      </p:sp>
      <p:pic>
        <p:nvPicPr>
          <p:cNvPr id="95075" name="image 5075">
                </p:cNvPr>
          <p:cNvPicPr>
            <a:picLocks noChangeAspect="1"/>
          </p:cNvPicPr>
          <p:nvPr>
                </p:nvPr>
        </p:nvPicPr>
        <p:blipFill>
          <a:blip r:embed="rId5075"/>
          <a:srcRect/>
          <a:stretch>
            <a:fillRect/>
          </a:stretch>
        </p:blipFill>
        <p:spPr>
          <a:xfrm rot="0" flipV="0" flipH="0">
            <a:off x="2667761" y="3541267"/>
            <a:ext cx="6559804" cy="715264"/>
          </a:xfrm>
          <a:prstGeom prst="rect">
            <a:avLst/>
          </a:prstGeom>
        </p:spPr>
      </p:pic>
      <p:sp>
        <p:nvSpPr>
          <p:cNvPr id="5076" name="Object 5076"/>
          <p:cNvSpPr txBox="1"/>
          <p:nvPr/>
        </p:nvSpPr>
        <p:spPr>
          <a:xfrm>
            <a:off x="3722221" y="3492500"/>
            <a:ext cx="6477000" cy="406400"/>
          </a:xfrm>
          <a:prstGeom prst="rect">
            <a:avLst/>
          </a:prstGeom>
        </p:spPr>
        <p:txBody>
          <a:bodyPr vert="horz" anchor="t" lIns="0" tIns="0" rIns="0" bIns="0" wrap="square" rtlCol="0" anchorCtr="0">
            <a:spAutoFit/>
          </a:bodyPr>
          <a:lstStyle/>
          <a:p>
            <a:pPr algn="l">
              <a:lnSpc>
                <a:spcPct val="100000"/>
              </a:lnSpc>
            </a:pPr>
            <a:r>
              <a:rPr sz="3200" i="0" b="0" dirty="0" smtClean="0" lang="zh-CN">
                <a:solidFill>
                  <a:srgbClr val="DFAE58"/>
                </a:solidFill>
                <a:latin typeface="OPPOSans-R"/>
                <a:ea typeface="OPPOSans-R"/>
              </a:rPr>
              <a:t>Lnput copy</a:t>
            </a:r>
            <a:endParaRPr lang="zh-CN" altLang="en-US" sz="3200"/>
          </a:p>
        </p:txBody>
      </p:sp>
      <p:sp>
        <p:nvSpPr>
          <p:cNvPr id="5077" name="Object 5077"/>
          <p:cNvSpPr txBox="1"/>
          <p:nvPr/>
        </p:nvSpPr>
        <p:spPr>
          <a:xfrm>
            <a:off x="7503519" y="2559304"/>
            <a:ext cx="500380" cy="316738"/>
          </a:xfrm>
          <a:prstGeom prst="rect">
            <a:avLst/>
          </a:prstGeom>
          <a:blipFill dpi="0" rotWithShape="1">
            <a:blip r:embed="rImg29"/>
            <a:srcRect/>
            <a:stretch>
              <a:fillRect/>
            </a:stretch>
          </a:blipFill>
        </p:spPr>
        <p:txBody>
          <a:bodyPr lIns="0" tIns="0" rIns="0" bIns="0" wrap="square" rtlCol="0" anchorCtr="0">
            <a:noAutofit/>
          </a:bodyPr>
          <a:lstStyle/>
          <a:p>
            <a:endParaRPr/>
          </a:p>
        </p:txBody>
      </p:sp>
      <p:pic>
        <p:nvPicPr>
          <p:cNvPr id="95078" name="image 5078">
                </p:cNvPr>
          <p:cNvPicPr>
            <a:picLocks noChangeAspect="1"/>
          </p:cNvPicPr>
          <p:nvPr>
                </p:nvPr>
        </p:nvPicPr>
        <p:blipFill>
          <a:blip r:embed="rId5078"/>
          <a:srcRect/>
          <a:stretch>
            <a:fillRect/>
          </a:stretch>
        </p:blipFill>
        <p:spPr>
          <a:xfrm rot="0" flipV="0" flipH="0">
            <a:off x="18844125" y="2233876"/>
            <a:ext cx="4104632" cy="129804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grpSp>
        <p:nvGrpSpPr>
          <p:cNvPr id="601" name="组合 601"/>
          <p:cNvGrpSpPr/>
          <p:nvPr/>
        </p:nvGrpSpPr>
        <p:grpSpPr>
          <a:xfrm>
            <a:off x="0" y="0"/>
            <a:ext cx="24384000" cy="13716000"/>
            <a:chOff x="0" y="0"/>
            <a:chExt cx="24384000" cy="13716000"/>
          </a:xfrm>
        </p:grpSpPr>
        <p:grpSp>
          <p:nvGrpSpPr>
            <p:cNvPr id="602" name="组合 602"/>
            <p:cNvGrpSpPr/>
            <p:nvPr/>
          </p:nvGrpSpPr>
          <p:grpSpPr>
            <a:xfrm>
              <a:off x="0" y="0"/>
              <a:ext cx="24384000" cy="13716000"/>
              <a:chOff x="0" y="0"/>
              <a:chExt cx="24384000" cy="13716000"/>
            </a:xfrm>
          </p:grpSpPr>
          <p:sp>
            <p:nvSpPr>
              <p:cNvPr id="603" name="Object 603"/>
              <p:cNvSpPr txBox="1"/>
              <p:nvPr/>
            </p:nvSpPr>
            <p:spPr>
              <a:xfrm>
                <a:off x="0" y="0"/>
                <a:ext cx="24384000" cy="13716000"/>
              </a:xfrm>
              <a:prstGeom prst="rect">
                <a:avLst/>
              </a:prstGeom>
              <a:blipFill dpi="0" rotWithShape="1">
                <a:blip r:embed="rImg21"/>
                <a:srcRect/>
                <a:stretch>
                  <a:fillRect/>
                </a:stretch>
              </a:blipFill>
            </p:spPr>
            <p:txBody>
              <a:bodyPr lIns="0" tIns="0" rIns="0" bIns="0" wrap="square" rtlCol="0" anchorCtr="0">
                <a:noAutofit/>
              </a:bodyPr>
              <a:lstStyle/>
              <a:p>
                <a:endParaRPr/>
              </a:p>
            </p:txBody>
          </p:sp>
          <p:grpSp>
            <p:nvGrpSpPr>
              <p:cNvPr id="604" name="组合 604"/>
              <p:cNvGrpSpPr/>
              <p:nvPr/>
            </p:nvGrpSpPr>
            <p:grpSpPr>
              <a:xfrm>
                <a:off x="0" y="0"/>
                <a:ext cx="24384000" cy="13716000"/>
                <a:chOff x="0" y="0"/>
                <a:chExt cx="24384000" cy="13716000"/>
              </a:xfrm>
            </p:grpSpPr>
            <p:sp>
              <p:nvSpPr>
                <p:cNvPr id="605" name="Object 605"/>
                <p:cNvSpPr txBox="1"/>
                <p:nvPr/>
              </p:nvSpPr>
              <p:spPr>
                <a:xfrm>
                  <a:off x="-19050" y="79121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6" name="Object 606"/>
                <p:cNvSpPr txBox="1"/>
                <p:nvPr/>
              </p:nvSpPr>
              <p:spPr>
                <a:xfrm>
                  <a:off x="-19050" y="174040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7" name="Object 607"/>
                <p:cNvSpPr txBox="1"/>
                <p:nvPr/>
              </p:nvSpPr>
              <p:spPr>
                <a:xfrm>
                  <a:off x="-19050" y="268935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8" name="Object 608"/>
                <p:cNvSpPr txBox="1"/>
                <p:nvPr/>
              </p:nvSpPr>
              <p:spPr>
                <a:xfrm>
                  <a:off x="-19050" y="363855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9" name="Object 609"/>
                <p:cNvSpPr txBox="1"/>
                <p:nvPr/>
              </p:nvSpPr>
              <p:spPr>
                <a:xfrm>
                  <a:off x="-19050" y="458774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0" name="Object 6010"/>
                <p:cNvSpPr txBox="1"/>
                <p:nvPr/>
              </p:nvSpPr>
              <p:spPr>
                <a:xfrm>
                  <a:off x="-19050" y="5536692"/>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1" name="Object 6011"/>
                <p:cNvSpPr txBox="1"/>
                <p:nvPr/>
              </p:nvSpPr>
              <p:spPr>
                <a:xfrm>
                  <a:off x="-19050" y="648589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2" name="Object 6012"/>
                <p:cNvSpPr txBox="1"/>
                <p:nvPr/>
              </p:nvSpPr>
              <p:spPr>
                <a:xfrm>
                  <a:off x="-19050" y="743508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3" name="Object 6013"/>
                <p:cNvSpPr txBox="1"/>
                <p:nvPr/>
              </p:nvSpPr>
              <p:spPr>
                <a:xfrm>
                  <a:off x="-19050" y="8384285"/>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4" name="Object 6014"/>
                <p:cNvSpPr txBox="1"/>
                <p:nvPr/>
              </p:nvSpPr>
              <p:spPr>
                <a:xfrm>
                  <a:off x="-19050" y="933323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5" name="Object 6015"/>
                <p:cNvSpPr txBox="1"/>
                <p:nvPr/>
              </p:nvSpPr>
              <p:spPr>
                <a:xfrm>
                  <a:off x="-19050" y="10282428"/>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6" name="Object 6016"/>
                <p:cNvSpPr txBox="1"/>
                <p:nvPr/>
              </p:nvSpPr>
              <p:spPr>
                <a:xfrm>
                  <a:off x="-19050" y="11231626"/>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7" name="Object 6017"/>
                <p:cNvSpPr txBox="1"/>
                <p:nvPr/>
              </p:nvSpPr>
              <p:spPr>
                <a:xfrm>
                  <a:off x="-19050" y="12180570"/>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8" name="Object 6018"/>
                <p:cNvSpPr txBox="1"/>
                <p:nvPr/>
              </p:nvSpPr>
              <p:spPr>
                <a:xfrm>
                  <a:off x="-19050" y="13129767"/>
                  <a:ext cx="24422100" cy="38100"/>
                </a:xfrm>
                <a:prstGeom prst="rect">
                  <a:avLst/>
                </a:prstGeom>
                <a:blipFill dpi="0" rotWithShape="1">
                  <a:blip r:embed="rImg22"/>
                  <a:srcRect/>
                  <a:stretch>
                    <a:fillRect/>
                  </a:stretch>
                </a:blipFill>
              </p:spPr>
              <p:txBody>
                <a:bodyPr lIns="0" tIns="0" rIns="0" bIns="0" wrap="square" rtlCol="0" anchorCtr="0">
                  <a:noAutofit/>
                </a:bodyPr>
                <a:lstStyle/>
                <a:p>
                  <a:endParaRPr/>
                </a:p>
              </p:txBody>
            </p:sp>
            <p:sp>
              <p:nvSpPr>
                <p:cNvPr id="6019" name="Object 6019"/>
                <p:cNvSpPr txBox="1"/>
                <p:nvPr/>
              </p:nvSpPr>
              <p:spPr>
                <a:xfrm>
                  <a:off x="85293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0" name="Object 6020"/>
                <p:cNvSpPr txBox="1"/>
                <p:nvPr/>
              </p:nvSpPr>
              <p:spPr>
                <a:xfrm>
                  <a:off x="203352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1" name="Object 6021"/>
                <p:cNvSpPr txBox="1"/>
                <p:nvPr/>
              </p:nvSpPr>
              <p:spPr>
                <a:xfrm>
                  <a:off x="321411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2" name="Object 6022"/>
                <p:cNvSpPr txBox="1"/>
                <p:nvPr/>
              </p:nvSpPr>
              <p:spPr>
                <a:xfrm>
                  <a:off x="439470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3" name="Object 6023"/>
                <p:cNvSpPr txBox="1"/>
                <p:nvPr/>
              </p:nvSpPr>
              <p:spPr>
                <a:xfrm>
                  <a:off x="557530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4" name="Object 6024"/>
                <p:cNvSpPr txBox="1"/>
                <p:nvPr/>
              </p:nvSpPr>
              <p:spPr>
                <a:xfrm>
                  <a:off x="675589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5" name="Object 6025"/>
                <p:cNvSpPr txBox="1"/>
                <p:nvPr/>
              </p:nvSpPr>
              <p:spPr>
                <a:xfrm>
                  <a:off x="793673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6" name="Object 6026"/>
                <p:cNvSpPr txBox="1"/>
                <p:nvPr/>
              </p:nvSpPr>
              <p:spPr>
                <a:xfrm>
                  <a:off x="911733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7" name="Object 6027"/>
                <p:cNvSpPr txBox="1"/>
                <p:nvPr/>
              </p:nvSpPr>
              <p:spPr>
                <a:xfrm>
                  <a:off x="1029792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8" name="Object 6028"/>
                <p:cNvSpPr txBox="1"/>
                <p:nvPr/>
              </p:nvSpPr>
              <p:spPr>
                <a:xfrm>
                  <a:off x="1147851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29" name="Object 6029"/>
                <p:cNvSpPr txBox="1"/>
                <p:nvPr/>
              </p:nvSpPr>
              <p:spPr>
                <a:xfrm>
                  <a:off x="1265910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0" name="Object 6030"/>
                <p:cNvSpPr txBox="1"/>
                <p:nvPr/>
              </p:nvSpPr>
              <p:spPr>
                <a:xfrm>
                  <a:off x="1383969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1" name="Object 6031"/>
                <p:cNvSpPr txBox="1"/>
                <p:nvPr/>
              </p:nvSpPr>
              <p:spPr>
                <a:xfrm>
                  <a:off x="15020290"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2" name="Object 6032"/>
                <p:cNvSpPr txBox="1"/>
                <p:nvPr/>
              </p:nvSpPr>
              <p:spPr>
                <a:xfrm>
                  <a:off x="1620088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3" name="Object 6033"/>
                <p:cNvSpPr txBox="1"/>
                <p:nvPr/>
              </p:nvSpPr>
              <p:spPr>
                <a:xfrm>
                  <a:off x="1738147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4" name="Object 6034"/>
                <p:cNvSpPr txBox="1"/>
                <p:nvPr/>
              </p:nvSpPr>
              <p:spPr>
                <a:xfrm>
                  <a:off x="1856206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5" name="Object 6035"/>
                <p:cNvSpPr txBox="1"/>
                <p:nvPr/>
              </p:nvSpPr>
              <p:spPr>
                <a:xfrm>
                  <a:off x="19742912"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6" name="Object 6036"/>
                <p:cNvSpPr txBox="1"/>
                <p:nvPr/>
              </p:nvSpPr>
              <p:spPr>
                <a:xfrm>
                  <a:off x="20923504"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7" name="Object 6037"/>
                <p:cNvSpPr txBox="1"/>
                <p:nvPr/>
              </p:nvSpPr>
              <p:spPr>
                <a:xfrm>
                  <a:off x="22104096"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sp>
              <p:nvSpPr>
                <p:cNvPr id="6038" name="Object 6038"/>
                <p:cNvSpPr txBox="1"/>
                <p:nvPr/>
              </p:nvSpPr>
              <p:spPr>
                <a:xfrm>
                  <a:off x="23284688" y="-19050"/>
                  <a:ext cx="38100" cy="13754100"/>
                </a:xfrm>
                <a:prstGeom prst="rect">
                  <a:avLst/>
                </a:prstGeom>
                <a:blipFill dpi="0" rotWithShape="1">
                  <a:blip r:embed="rImg27"/>
                  <a:srcRect/>
                  <a:stretch>
                    <a:fillRect/>
                  </a:stretch>
                </a:blipFill>
              </p:spPr>
              <p:txBody>
                <a:bodyPr lIns="0" tIns="0" rIns="0" bIns="0" wrap="square" rtlCol="0" anchorCtr="0">
                  <a:noAutofit/>
                </a:bodyPr>
                <a:lstStyle/>
                <a:p>
                  <a:endParaRPr/>
                </a:p>
              </p:txBody>
            </p:sp>
          </p:grpSp>
        </p:grpSp>
        <p:grpSp>
          <p:nvGrpSpPr>
            <p:cNvPr id="6039" name="组合 6039"/>
            <p:cNvGrpSpPr/>
            <p:nvPr/>
          </p:nvGrpSpPr>
          <p:grpSpPr>
            <a:xfrm>
              <a:off x="965200" y="763778"/>
              <a:ext cx="22453600" cy="12188444"/>
              <a:chOff x="965200" y="763778"/>
              <a:chExt cx="22453600" cy="12188444"/>
            </a:xfrm>
          </p:grpSpPr>
          <p:grpSp>
            <p:nvGrpSpPr>
              <p:cNvPr id="6040" name="组合 6040"/>
              <p:cNvGrpSpPr/>
              <p:nvPr/>
            </p:nvGrpSpPr>
            <p:grpSpPr>
              <a:xfrm>
                <a:off x="965707" y="763778"/>
                <a:ext cx="22453346" cy="897382"/>
                <a:chOff x="965707" y="763778"/>
                <a:chExt cx="22453346" cy="897382"/>
              </a:xfrm>
            </p:grpSpPr>
            <p:sp>
              <p:nvSpPr>
                <p:cNvPr id="6041" name="Object 6041"/>
                <p:cNvSpPr txBox="1"/>
                <p:nvPr/>
              </p:nvSpPr>
              <p:spPr>
                <a:xfrm>
                  <a:off x="924974" y="723044"/>
                  <a:ext cx="22534813" cy="1052001"/>
                </a:xfrm>
                <a:prstGeom prst="rect">
                  <a:avLst/>
                </a:prstGeom>
                <a:blipFill dpi="0" rotWithShape="1">
                  <a:blip r:embed="rImg30"/>
                  <a:srcRect/>
                  <a:stretch>
                    <a:fillRect/>
                  </a:stretch>
                </a:blipFill>
              </p:spPr>
              <p:txBody>
                <a:bodyPr lIns="0" tIns="0" rIns="0" bIns="0" wrap="square" rtlCol="0" anchorCtr="0">
                  <a:noAutofit/>
                </a:bodyPr>
                <a:lstStyle/>
                <a:p>
                  <a:endParaRPr/>
                </a:p>
              </p:txBody>
            </p:sp>
            <p:sp>
              <p:nvSpPr>
                <p:cNvPr id="6042" name="Object 6042"/>
                <p:cNvSpPr txBox="1"/>
                <p:nvPr/>
              </p:nvSpPr>
              <p:spPr>
                <a:xfrm>
                  <a:off x="1711612" y="1075850"/>
                  <a:ext cx="354264" cy="350200"/>
                </a:xfrm>
                <a:prstGeom prst="rect">
                  <a:avLst/>
                </a:prstGeom>
                <a:blipFill dpi="0" rotWithShape="1">
                  <a:blip r:embed="rImg31"/>
                  <a:srcRect/>
                  <a:stretch>
                    <a:fillRect/>
                  </a:stretch>
                </a:blipFill>
              </p:spPr>
              <p:txBody>
                <a:bodyPr lIns="0" tIns="0" rIns="0" bIns="0" wrap="square" rtlCol="0" anchorCtr="0">
                  <a:noAutofit/>
                </a:bodyPr>
                <a:lstStyle/>
                <a:p>
                  <a:endParaRPr/>
                </a:p>
              </p:txBody>
            </p:sp>
            <p:sp>
              <p:nvSpPr>
                <p:cNvPr id="6043" name="Object 6043"/>
                <p:cNvSpPr txBox="1"/>
                <p:nvPr/>
              </p:nvSpPr>
              <p:spPr>
                <a:xfrm>
                  <a:off x="2316640" y="1072802"/>
                  <a:ext cx="354264" cy="350200"/>
                </a:xfrm>
                <a:prstGeom prst="rect">
                  <a:avLst/>
                </a:prstGeom>
                <a:blipFill dpi="0" rotWithShape="1">
                  <a:blip r:embed="rImg32"/>
                  <a:srcRect/>
                  <a:stretch>
                    <a:fillRect/>
                  </a:stretch>
                </a:blipFill>
              </p:spPr>
              <p:txBody>
                <a:bodyPr lIns="0" tIns="0" rIns="0" bIns="0" wrap="square" rtlCol="0" anchorCtr="0">
                  <a:noAutofit/>
                </a:bodyPr>
                <a:lstStyle/>
                <a:p>
                  <a:endParaRPr/>
                </a:p>
              </p:txBody>
            </p:sp>
            <p:sp>
              <p:nvSpPr>
                <p:cNvPr id="6044" name="Object 6044"/>
                <p:cNvSpPr txBox="1"/>
                <p:nvPr/>
              </p:nvSpPr>
              <p:spPr>
                <a:xfrm>
                  <a:off x="2920905" y="1075850"/>
                  <a:ext cx="354264" cy="350200"/>
                </a:xfrm>
                <a:prstGeom prst="rect">
                  <a:avLst/>
                </a:prstGeom>
                <a:blipFill dpi="0" rotWithShape="1">
                  <a:blip r:embed="rImg33"/>
                  <a:srcRect/>
                  <a:stretch>
                    <a:fillRect/>
                  </a:stretch>
                </a:blipFill>
              </p:spPr>
              <p:txBody>
                <a:bodyPr lIns="0" tIns="0" rIns="0" bIns="0" wrap="square" rtlCol="0" anchorCtr="0">
                  <a:noAutofit/>
                </a:bodyPr>
                <a:lstStyle/>
                <a:p>
                  <a:endParaRPr/>
                </a:p>
              </p:txBody>
            </p:sp>
            <p:sp>
              <p:nvSpPr>
                <p:cNvPr id="6045" name="Object 6045"/>
                <p:cNvSpPr txBox="1"/>
                <p:nvPr/>
              </p:nvSpPr>
              <p:spPr>
                <a:xfrm>
                  <a:off x="3601880" y="1075088"/>
                  <a:ext cx="3648898" cy="347406"/>
                </a:xfrm>
                <a:prstGeom prst="rect">
                  <a:avLst/>
                </a:prstGeom>
                <a:blipFill dpi="0" rotWithShape="1">
                  <a:blip r:embed="rImg34"/>
                  <a:srcRect/>
                  <a:stretch>
                    <a:fillRect/>
                  </a:stretch>
                </a:blipFill>
              </p:spPr>
              <p:txBody>
                <a:bodyPr lIns="0" tIns="0" rIns="0" bIns="0" wrap="square" rtlCol="0" anchorCtr="0">
                  <a:noAutofit/>
                </a:bodyPr>
                <a:lstStyle/>
                <a:p>
                  <a:endParaRPr/>
                </a:p>
              </p:txBody>
            </p:sp>
            <p:sp>
              <p:nvSpPr>
                <p:cNvPr id="6046" name="Object 6046"/>
                <p:cNvSpPr txBox="1"/>
                <p:nvPr/>
              </p:nvSpPr>
              <p:spPr>
                <a:xfrm>
                  <a:off x="22149468" y="723044"/>
                  <a:ext cx="109154" cy="1061654"/>
                </a:xfrm>
                <a:prstGeom prst="rect">
                  <a:avLst/>
                </a:prstGeom>
                <a:blipFill dpi="0" rotWithShape="1">
                  <a:blip r:embed="rImg35"/>
                  <a:srcRect/>
                  <a:stretch>
                    <a:fillRect/>
                  </a:stretch>
                </a:blipFill>
              </p:spPr>
              <p:txBody>
                <a:bodyPr lIns="0" tIns="0" rIns="0" bIns="0" wrap="square" rtlCol="0" anchorCtr="0">
                  <a:noAutofit/>
                </a:bodyPr>
                <a:lstStyle/>
                <a:p>
                  <a:endParaRPr/>
                </a:p>
              </p:txBody>
            </p:sp>
            <p:sp>
              <p:nvSpPr>
                <p:cNvPr id="6047" name="Object 6047"/>
                <p:cNvSpPr txBox="1"/>
                <p:nvPr/>
              </p:nvSpPr>
              <p:spPr>
                <a:xfrm>
                  <a:off x="22585586" y="1018446"/>
                  <a:ext cx="495488" cy="461198"/>
                </a:xfrm>
                <a:prstGeom prst="rect">
                  <a:avLst/>
                </a:prstGeom>
                <a:blipFill dpi="0" rotWithShape="1">
                  <a:blip r:embed="rImg36"/>
                  <a:srcRect/>
                  <a:stretch>
                    <a:fillRect/>
                  </a:stretch>
                </a:blipFill>
              </p:spPr>
              <p:txBody>
                <a:bodyPr lIns="0" tIns="0" rIns="0" bIns="0" wrap="square" rtlCol="0" anchorCtr="0">
                  <a:noAutofit/>
                </a:bodyPr>
                <a:lstStyle/>
                <a:p>
                  <a:endParaRPr/>
                </a:p>
              </p:txBody>
            </p:sp>
            <p:sp>
              <p:nvSpPr>
                <p:cNvPr id="6048" name="Object 6048"/>
                <p:cNvSpPr txBox="1"/>
                <p:nvPr/>
              </p:nvSpPr>
              <p:spPr>
                <a:xfrm>
                  <a:off x="22585586" y="1018446"/>
                  <a:ext cx="495488" cy="461198"/>
                </a:xfrm>
                <a:prstGeom prst="rect">
                  <a:avLst/>
                </a:prstGeom>
                <a:blipFill dpi="0" rotWithShape="1">
                  <a:blip r:embed="rImg37"/>
                  <a:srcRect/>
                  <a:stretch>
                    <a:fillRect/>
                  </a:stretch>
                </a:blipFill>
              </p:spPr>
              <p:txBody>
                <a:bodyPr lIns="0" tIns="0" rIns="0" bIns="0" wrap="square" rtlCol="0" anchorCtr="0">
                  <a:noAutofit/>
                </a:bodyPr>
                <a:lstStyle/>
                <a:p>
                  <a:endParaRPr/>
                </a:p>
              </p:txBody>
            </p:sp>
          </p:grpSp>
          <p:sp>
            <p:nvSpPr>
              <p:cNvPr id="6049" name="Object 6049"/>
              <p:cNvSpPr txBox="1"/>
              <p:nvPr/>
            </p:nvSpPr>
            <p:spPr>
              <a:xfrm>
                <a:off x="924466" y="1693578"/>
                <a:ext cx="22535067" cy="11299378"/>
              </a:xfrm>
              <a:prstGeom prst="rect">
                <a:avLst/>
              </a:prstGeom>
              <a:blipFill dpi="0" rotWithShape="1">
                <a:blip r:embed="rImg38"/>
                <a:srcRect/>
                <a:stretch>
                  <a:fillRect/>
                </a:stretch>
              </a:blipFill>
            </p:spPr>
            <p:txBody>
              <a:bodyPr lIns="0" tIns="0" rIns="0" bIns="0" wrap="square" rtlCol="0" anchorCtr="0">
                <a:noAutofit/>
              </a:bodyPr>
              <a:lstStyle/>
              <a:p>
                <a:endParaRPr/>
              </a:p>
            </p:txBody>
          </p:sp>
        </p:grpSp>
      </p:grpSp>
      <p:pic>
        <p:nvPicPr>
          <p:cNvPr id="96050" name="image 6050">
                </p:cNvPr>
          <p:cNvPicPr>
            <a:picLocks noChangeAspect="1"/>
          </p:cNvPicPr>
          <p:nvPr>
                </p:nvPr>
        </p:nvPicPr>
        <p:blipFill>
          <a:blip r:embed="rId6050"/>
          <a:srcRect/>
          <a:stretch>
            <a:fillRect/>
          </a:stretch>
        </p:blipFill>
        <p:spPr>
          <a:xfrm rot="0" flipV="0" flipH="0">
            <a:off x="14912364" y="4482712"/>
            <a:ext cx="7539034" cy="3738870"/>
          </a:xfrm>
          <a:prstGeom prst="rect">
            <a:avLst/>
          </a:prstGeom>
        </p:spPr>
      </p:pic>
      <p:pic>
        <p:nvPicPr>
          <p:cNvPr id="96051" name="image 6051">
                </p:cNvPr>
          <p:cNvPicPr>
            <a:picLocks noChangeAspect="1"/>
          </p:cNvPicPr>
          <p:nvPr>
                </p:nvPr>
        </p:nvPicPr>
        <p:blipFill>
          <a:blip r:embed="rId6051"/>
          <a:srcRect/>
          <a:stretch>
            <a:fillRect/>
          </a:stretch>
        </p:blipFill>
        <p:spPr>
          <a:xfrm rot="0" flipV="0" flipH="0">
            <a:off x="14912364" y="8385030"/>
            <a:ext cx="7539034" cy="3738870"/>
          </a:xfrm>
          <a:prstGeom prst="rect">
            <a:avLst/>
          </a:prstGeom>
        </p:spPr>
      </p:pic>
      <p:sp>
        <p:nvSpPr>
          <p:cNvPr id="6052" name="Object 6052"/>
          <p:cNvSpPr txBox="1"/>
          <p:nvPr/>
        </p:nvSpPr>
        <p:spPr>
          <a:xfrm>
            <a:off x="1729227" y="5893966"/>
            <a:ext cx="12598400" cy="901700"/>
          </a:xfrm>
          <a:prstGeom prst="rect">
            <a:avLst/>
          </a:prstGeom>
        </p:spPr>
        <p:txBody>
          <a:bodyPr vert="horz" anchor="t" lIns="0" tIns="0" rIns="0" bIns="0" wrap="square" rtlCol="0" anchorCtr="0">
            <a:spAutoFit/>
          </a:bodyPr>
          <a:lstStyle/>
          <a:p>
            <a:pPr algn="just">
              <a:lnSpc>
                <a:spcPct val="117499"/>
              </a:lnSpc>
            </a:pPr>
            <a:r>
              <a:rPr sz="2570" i="0" b="0" dirty="0" smtClean="0" lang="zh-CN">
                <a:solidFill>
                  <a:srgbClr val="454545"/>
                </a:solidFill>
                <a:latin typeface="OPPOSans-R"/>
                <a:ea typeface="OPPOSans-R"/>
              </a:rPr>
              <a:t>这里添加详细内容文案这里添加详细内容文案这里添加详细内容文案这里添加详细内容文案这里添加详细内容文案这里添加详细内容文案这里添加详细内容文案</a:t>
            </a:r>
            <a:endParaRPr lang="zh-CN" altLang="en-US" sz="2570"/>
          </a:p>
        </p:txBody>
      </p:sp>
      <p:grpSp>
        <p:nvGrpSpPr>
          <p:cNvPr id="6053" name="组合 6053"/>
          <p:cNvGrpSpPr/>
          <p:nvPr/>
        </p:nvGrpSpPr>
        <p:grpSpPr>
          <a:xfrm>
            <a:off x="1699534" y="4892712"/>
            <a:ext cx="5156200" cy="762000"/>
            <a:chOff x="1699534" y="4892712"/>
            <a:chExt cx="5156200" cy="762000"/>
          </a:xfrm>
        </p:grpSpPr>
        <p:pic>
          <p:nvPicPr>
            <p:cNvPr id="97019" name="image 7019">
                </p:cNvPr>
            <p:cNvPicPr>
              <a:picLocks noChangeAspect="1"/>
            </p:cNvPicPr>
            <p:nvPr>
                </p:nvPr>
          </p:nvPicPr>
          <p:blipFill>
            <a:blip r:embed="rId7019"/>
            <a:srcRect/>
            <a:stretch>
              <a:fillRect/>
            </a:stretch>
          </p:blipFill>
          <p:spPr>
            <a:xfrm rot="0" flipV="0" flipH="0">
              <a:off x="1699534" y="4892712"/>
              <a:ext cx="5156200" cy="762000"/>
            </a:xfrm>
            <a:prstGeom prst="rect">
              <a:avLst/>
            </a:prstGeom>
          </p:spPr>
        </p:pic>
        <p:sp>
          <p:nvSpPr>
            <p:cNvPr id="7020" name="Object 7020"/>
            <p:cNvSpPr txBox="1"/>
            <p:nvPr/>
          </p:nvSpPr>
          <p:spPr>
            <a:xfrm>
              <a:off x="1699534" y="4892712"/>
              <a:ext cx="5156200" cy="762000"/>
            </a:xfrm>
            <a:prstGeom prst="rect">
              <a:avLst/>
            </a:prstGeom>
          </p:spPr>
          <p:txBody>
            <a:bodyPr vert="horz" anchor="t" lIns="165648" tIns="134428" rIns="165648" bIns="134428" wrap="square" rtlCol="0" anchorCtr="0">
              <a:spAutoFit/>
            </a:bodyPr>
            <a:lstStyle/>
            <a:p>
              <a:pPr algn="ctr">
                <a:lnSpc>
                  <a:spcPct val="109999"/>
                </a:lnSpc>
              </a:pPr>
              <a:r>
                <a:rPr sz="3211" i="0" b="0" dirty="0" smtClean="0" lang="zh-CN">
                  <a:solidFill>
                    <a:srgbClr val="FFFFFF"/>
                  </a:solidFill>
                  <a:latin typeface="OPPOSans-B"/>
                  <a:ea typeface="OPPOSans-B"/>
                </a:rPr>
                <a:t>输入标题文案</a:t>
              </a:r>
              <a:endParaRPr lang="zh-CN" altLang="en-US" sz="3211"/>
            </a:p>
          </p:txBody>
        </p:sp>
      </p:grpSp>
      <p:sp>
        <p:nvSpPr>
          <p:cNvPr id="6054" name="Object 6054"/>
          <p:cNvSpPr txBox="1"/>
          <p:nvPr/>
        </p:nvSpPr>
        <p:spPr>
          <a:xfrm>
            <a:off x="1729227" y="8478418"/>
            <a:ext cx="12598400" cy="901700"/>
          </a:xfrm>
          <a:prstGeom prst="rect">
            <a:avLst/>
          </a:prstGeom>
        </p:spPr>
        <p:txBody>
          <a:bodyPr vert="horz" anchor="t" lIns="0" tIns="0" rIns="0" bIns="0" wrap="square" rtlCol="0" anchorCtr="0">
            <a:spAutoFit/>
          </a:bodyPr>
          <a:lstStyle/>
          <a:p>
            <a:pPr algn="just">
              <a:lnSpc>
                <a:spcPct val="117499"/>
              </a:lnSpc>
            </a:pPr>
            <a:r>
              <a:rPr sz="2570" i="0" b="0" dirty="0" smtClean="0" lang="zh-CN">
                <a:solidFill>
                  <a:srgbClr val="454545"/>
                </a:solidFill>
                <a:latin typeface="OPPOSans-R"/>
                <a:ea typeface="OPPOSans-R"/>
              </a:rPr>
              <a:t>这里添加详细内容文案这里添加详细内容文案这里添加详细内容文案这里添加详细内容文案这里添加详细内容文案这里添加详细内容文案这里添加详细内容文案</a:t>
            </a:r>
            <a:endParaRPr lang="zh-CN" altLang="en-US" sz="2570"/>
          </a:p>
        </p:txBody>
      </p:sp>
      <p:grpSp>
        <p:nvGrpSpPr>
          <p:cNvPr id="6055" name="组合 6055"/>
          <p:cNvGrpSpPr/>
          <p:nvPr/>
        </p:nvGrpSpPr>
        <p:grpSpPr>
          <a:xfrm>
            <a:off x="1699534" y="7511380"/>
            <a:ext cx="5156200" cy="762000"/>
            <a:chOff x="1699534" y="7511380"/>
            <a:chExt cx="5156200" cy="762000"/>
          </a:xfrm>
        </p:grpSpPr>
        <p:pic>
          <p:nvPicPr>
            <p:cNvPr id="97021" name="image 7021">
                </p:cNvPr>
            <p:cNvPicPr>
              <a:picLocks noChangeAspect="1"/>
            </p:cNvPicPr>
            <p:nvPr>
                </p:nvPr>
          </p:nvPicPr>
          <p:blipFill>
            <a:blip r:embed="rId7021"/>
            <a:srcRect/>
            <a:stretch>
              <a:fillRect/>
            </a:stretch>
          </p:blipFill>
          <p:spPr>
            <a:xfrm rot="0" flipV="0" flipH="0">
              <a:off x="1699534" y="7511380"/>
              <a:ext cx="5156200" cy="762000"/>
            </a:xfrm>
            <a:prstGeom prst="rect">
              <a:avLst/>
            </a:prstGeom>
          </p:spPr>
        </p:pic>
        <p:sp>
          <p:nvSpPr>
            <p:cNvPr id="7022" name="Object 7022"/>
            <p:cNvSpPr txBox="1"/>
            <p:nvPr/>
          </p:nvSpPr>
          <p:spPr>
            <a:xfrm>
              <a:off x="1699534" y="7511380"/>
              <a:ext cx="5156200" cy="762000"/>
            </a:xfrm>
            <a:prstGeom prst="rect">
              <a:avLst/>
            </a:prstGeom>
          </p:spPr>
          <p:txBody>
            <a:bodyPr vert="horz" anchor="t" lIns="165648" tIns="134428" rIns="165648" bIns="134428" wrap="square" rtlCol="0" anchorCtr="0">
              <a:spAutoFit/>
            </a:bodyPr>
            <a:lstStyle/>
            <a:p>
              <a:pPr algn="ctr">
                <a:lnSpc>
                  <a:spcPct val="109999"/>
                </a:lnSpc>
              </a:pPr>
              <a:r>
                <a:rPr sz="3211" i="0" b="0" dirty="0" smtClean="0" lang="zh-CN">
                  <a:solidFill>
                    <a:srgbClr val="FFFFFF"/>
                  </a:solidFill>
                  <a:latin typeface="OPPOSans-B"/>
                  <a:ea typeface="OPPOSans-B"/>
                </a:rPr>
                <a:t>输入标题文案</a:t>
              </a:r>
              <a:endParaRPr lang="zh-CN" altLang="en-US" sz="3211"/>
            </a:p>
          </p:txBody>
        </p:sp>
      </p:grpSp>
      <p:sp>
        <p:nvSpPr>
          <p:cNvPr id="6056" name="Object 6056"/>
          <p:cNvSpPr txBox="1"/>
          <p:nvPr/>
        </p:nvSpPr>
        <p:spPr>
          <a:xfrm>
            <a:off x="1727855" y="11219672"/>
            <a:ext cx="12598400" cy="901700"/>
          </a:xfrm>
          <a:prstGeom prst="rect">
            <a:avLst/>
          </a:prstGeom>
        </p:spPr>
        <p:txBody>
          <a:bodyPr vert="horz" anchor="t" lIns="0" tIns="0" rIns="0" bIns="0" wrap="square" rtlCol="0" anchorCtr="0">
            <a:spAutoFit/>
          </a:bodyPr>
          <a:lstStyle/>
          <a:p>
            <a:pPr algn="just">
              <a:lnSpc>
                <a:spcPct val="117499"/>
              </a:lnSpc>
            </a:pPr>
            <a:r>
              <a:rPr sz="2570" i="0" b="0" dirty="0" smtClean="0" lang="zh-CN">
                <a:solidFill>
                  <a:srgbClr val="454545"/>
                </a:solidFill>
                <a:latin typeface="OPPOSans-R"/>
                <a:ea typeface="OPPOSans-R"/>
              </a:rPr>
              <a:t>这里添加详细内容文案这里添加详细内容文案这里添加详细内容文案这里添加详细内容文案这里添加详细内容文案这里添加详细内容文案这里添加详细内容文案</a:t>
            </a:r>
            <a:endParaRPr lang="zh-CN" altLang="en-US" sz="2570"/>
          </a:p>
        </p:txBody>
      </p:sp>
      <p:grpSp>
        <p:nvGrpSpPr>
          <p:cNvPr id="6057" name="组合 6057"/>
          <p:cNvGrpSpPr/>
          <p:nvPr/>
        </p:nvGrpSpPr>
        <p:grpSpPr>
          <a:xfrm>
            <a:off x="1699534" y="10256145"/>
            <a:ext cx="5156200" cy="762000"/>
            <a:chOff x="1699534" y="10256145"/>
            <a:chExt cx="5156200" cy="762000"/>
          </a:xfrm>
        </p:grpSpPr>
        <p:pic>
          <p:nvPicPr>
            <p:cNvPr id="97023" name="image 7023">
                </p:cNvPr>
            <p:cNvPicPr>
              <a:picLocks noChangeAspect="1"/>
            </p:cNvPicPr>
            <p:nvPr>
                </p:nvPr>
          </p:nvPicPr>
          <p:blipFill>
            <a:blip r:embed="rId7023"/>
            <a:srcRect/>
            <a:stretch>
              <a:fillRect/>
            </a:stretch>
          </p:blipFill>
          <p:spPr>
            <a:xfrm rot="0" flipV="0" flipH="0">
              <a:off x="1699534" y="10256145"/>
              <a:ext cx="5156200" cy="762000"/>
            </a:xfrm>
            <a:prstGeom prst="rect">
              <a:avLst/>
            </a:prstGeom>
          </p:spPr>
        </p:pic>
        <p:sp>
          <p:nvSpPr>
            <p:cNvPr id="7024" name="Object 7024"/>
            <p:cNvSpPr txBox="1"/>
            <p:nvPr/>
          </p:nvSpPr>
          <p:spPr>
            <a:xfrm>
              <a:off x="1699534" y="10256145"/>
              <a:ext cx="5156200" cy="762000"/>
            </a:xfrm>
            <a:prstGeom prst="rect">
              <a:avLst/>
            </a:prstGeom>
          </p:spPr>
          <p:txBody>
            <a:bodyPr vert="horz" anchor="t" lIns="165648" tIns="134428" rIns="165648" bIns="134428" wrap="square" rtlCol="0" anchorCtr="0">
              <a:spAutoFit/>
            </a:bodyPr>
            <a:lstStyle/>
            <a:p>
              <a:pPr algn="ctr">
                <a:lnSpc>
                  <a:spcPct val="109999"/>
                </a:lnSpc>
              </a:pPr>
              <a:r>
                <a:rPr sz="3211" i="0" b="0" dirty="0" smtClean="0" lang="zh-CN">
                  <a:solidFill>
                    <a:srgbClr val="FFFFFF"/>
                  </a:solidFill>
                  <a:latin typeface="OPPOSans-B"/>
                  <a:ea typeface="OPPOSans-B"/>
                </a:rPr>
                <a:t>输入标题文案</a:t>
              </a:r>
              <a:endParaRPr lang="zh-CN" altLang="en-US" sz="3211"/>
            </a:p>
          </p:txBody>
        </p:sp>
      </p:grpSp>
      <p:pic>
        <p:nvPicPr>
          <p:cNvPr id="96058" name="image 6058">
                </p:cNvPr>
          <p:cNvPicPr>
            <a:picLocks noChangeAspect="1"/>
          </p:cNvPicPr>
          <p:nvPr>
                </p:nvPr>
        </p:nvPicPr>
        <p:blipFill>
          <a:blip r:embed="rId6058"/>
          <a:srcRect/>
          <a:stretch>
            <a:fillRect/>
          </a:stretch>
        </p:blipFill>
        <p:spPr>
          <a:xfrm rot="0" flipV="0" flipH="0">
            <a:off x="1281084" y="2216605"/>
            <a:ext cx="2115925" cy="2115925"/>
          </a:xfrm>
          <a:prstGeom prst="rect">
            <a:avLst/>
          </a:prstGeom>
        </p:spPr>
      </p:pic>
      <p:sp>
        <p:nvSpPr>
          <p:cNvPr id="6059" name="Object 6059"/>
          <p:cNvSpPr txBox="1"/>
          <p:nvPr/>
        </p:nvSpPr>
        <p:spPr>
          <a:xfrm>
            <a:off x="3626971" y="2319020"/>
            <a:ext cx="6684772" cy="1330706"/>
          </a:xfrm>
          <a:prstGeom prst="rect">
            <a:avLst/>
          </a:prstGeom>
          <a:blipFill dpi="0" rotWithShape="1">
            <a:blip r:embed="rImg66"/>
            <a:srcRect/>
            <a:stretch>
              <a:fillRect/>
            </a:stretch>
          </a:blipFill>
        </p:spPr>
        <p:txBody>
          <a:bodyPr vert="horz" anchor="t" lIns="0" tIns="0" rIns="0" bIns="0" wrap="square" rtlCol="0" anchorCtr="0">
            <a:noAutofit/>
          </a:bodyPr>
          <a:lstStyle/>
          <a:p>
            <a:pPr algn="l">
              <a:lnSpc>
                <a:spcPct val="100000"/>
              </a:lnSpc>
            </a:pPr>
            <a:r>
              <a:rPr sz="7200" i="0" b="0" dirty="0" smtClean="0" lang="zh-CN">
                <a:solidFill>
                  <a:srgbClr val="0F288A"/>
                </a:solidFill>
                <a:latin typeface="OPPOSans-H"/>
                <a:ea typeface="OPPOSans-H"/>
              </a:rPr>
              <a:t>输入文案</a:t>
            </a:r>
            <a:endParaRPr lang="zh-CN" altLang="en-US" sz="7200"/>
          </a:p>
        </p:txBody>
      </p:sp>
      <p:pic>
        <p:nvPicPr>
          <p:cNvPr id="96060" name="image 6060">
                </p:cNvPr>
          <p:cNvPicPr>
            <a:picLocks noChangeAspect="1"/>
          </p:cNvPicPr>
          <p:nvPr>
                </p:nvPr>
        </p:nvPicPr>
        <p:blipFill>
          <a:blip r:embed="rId6060"/>
          <a:srcRect/>
          <a:stretch>
            <a:fillRect/>
          </a:stretch>
        </p:blipFill>
        <p:spPr>
          <a:xfrm rot="0" flipV="0" flipH="0">
            <a:off x="2667761" y="3541267"/>
            <a:ext cx="6559804" cy="715264"/>
          </a:xfrm>
          <a:prstGeom prst="rect">
            <a:avLst/>
          </a:prstGeom>
        </p:spPr>
      </p:pic>
      <p:sp>
        <p:nvSpPr>
          <p:cNvPr id="6061" name="Object 6061"/>
          <p:cNvSpPr txBox="1"/>
          <p:nvPr/>
        </p:nvSpPr>
        <p:spPr>
          <a:xfrm>
            <a:off x="3722221" y="3492500"/>
            <a:ext cx="6477000" cy="406400"/>
          </a:xfrm>
          <a:prstGeom prst="rect">
            <a:avLst/>
          </a:prstGeom>
        </p:spPr>
        <p:txBody>
          <a:bodyPr vert="horz" anchor="t" lIns="0" tIns="0" rIns="0" bIns="0" wrap="square" rtlCol="0" anchorCtr="0">
            <a:spAutoFit/>
          </a:bodyPr>
          <a:lstStyle/>
          <a:p>
            <a:pPr algn="l">
              <a:lnSpc>
                <a:spcPct val="100000"/>
              </a:lnSpc>
            </a:pPr>
            <a:r>
              <a:rPr sz="3200" i="0" b="0" dirty="0" smtClean="0" lang="zh-CN">
                <a:solidFill>
                  <a:srgbClr val="DFAE58"/>
                </a:solidFill>
                <a:latin typeface="OPPOSans-R"/>
                <a:ea typeface="OPPOSans-R"/>
              </a:rPr>
              <a:t>Lnput copy</a:t>
            </a:r>
            <a:endParaRPr lang="zh-CN" altLang="en-US" sz="3200"/>
          </a:p>
        </p:txBody>
      </p:sp>
      <p:sp>
        <p:nvSpPr>
          <p:cNvPr id="6062" name="Object 6062"/>
          <p:cNvSpPr txBox="1"/>
          <p:nvPr/>
        </p:nvSpPr>
        <p:spPr>
          <a:xfrm>
            <a:off x="7503519" y="2559304"/>
            <a:ext cx="500380" cy="316738"/>
          </a:xfrm>
          <a:prstGeom prst="rect">
            <a:avLst/>
          </a:prstGeom>
          <a:blipFill dpi="0" rotWithShape="1">
            <a:blip r:embed="rImg29"/>
            <a:srcRect/>
            <a:stretch>
              <a:fillRect/>
            </a:stretch>
          </a:blipFill>
        </p:spPr>
        <p:txBody>
          <a:bodyPr lIns="0" tIns="0" rIns="0" bIns="0" wrap="square" rtlCol="0" anchorCtr="0">
            <a:noAutofit/>
          </a:bodyPr>
          <a:lstStyle/>
          <a:p>
            <a:endParaRPr/>
          </a:p>
        </p:txBody>
      </p:sp>
      <p:pic>
        <p:nvPicPr>
          <p:cNvPr id="96063" name="image 6063">
                </p:cNvPr>
          <p:cNvPicPr>
            <a:picLocks noChangeAspect="1"/>
          </p:cNvPicPr>
          <p:nvPr>
                </p:nvPr>
        </p:nvPicPr>
        <p:blipFill>
          <a:blip r:embed="rId6063"/>
          <a:srcRect/>
          <a:stretch>
            <a:fillRect/>
          </a:stretch>
        </p:blipFill>
        <p:spPr>
          <a:xfrm rot="0" flipV="0" flipH="0">
            <a:off x="18844125" y="2233876"/>
            <a:ext cx="4104632" cy="1298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alpha val="0"/>
          </a:srgbClr>
        </a:solidFill>
      </p:bgPr>
    </p:bg>
    <p:spTree>
      <p:nvGrpSpPr>
        <p:cNvPr id="1" name=""/>
        <p:cNvGrpSpPr/>
        <p:nvPr/>
      </p:nvGrpSpPr>
      <p:grpSpPr>
        <a:xfrm>
          <a:off x="0" y="0"/>
          <a:ext cx="0" cy="0"/>
          <a:chOff x="0" y="0"/>
          <a:chExt cx="0" cy="0"/>
        </a:xfrm>
      </p:grpSpPr>
      <p:pic>
        <p:nvPicPr>
          <p:cNvPr id="9701" name="image 701">
                </p:cNvPr>
          <p:cNvPicPr>
            <a:picLocks noChangeAspect="1"/>
          </p:cNvPicPr>
          <p:nvPr>
                </p:nvPr>
        </p:nvPicPr>
        <p:blipFill>
          <a:blip r:embed="rId701"/>
          <a:srcRect/>
          <a:stretch>
            <a:fillRect/>
          </a:stretch>
        </p:blipFill>
        <p:spPr>
          <a:xfrm rot="0" flipV="0" flipH="0">
            <a:off x="25401" y="0"/>
            <a:ext cx="24353987" cy="13704300"/>
          </a:xfrm>
          <a:prstGeom prst="rect">
            <a:avLst/>
          </a:prstGeom>
        </p:spPr>
      </p:pic>
      <p:grpSp>
        <p:nvGrpSpPr>
          <p:cNvPr id="702" name="组合 702"/>
          <p:cNvGrpSpPr/>
          <p:nvPr/>
        </p:nvGrpSpPr>
        <p:grpSpPr>
          <a:xfrm>
            <a:off x="3445766" y="1861812"/>
            <a:ext cx="17797266" cy="9941574"/>
            <a:chOff x="3445766" y="1861812"/>
            <a:chExt cx="17797266" cy="9941574"/>
          </a:xfrm>
        </p:grpSpPr>
        <p:pic>
          <p:nvPicPr>
            <p:cNvPr id="9703" name="image 703">
                </p:cNvPr>
            <p:cNvPicPr>
              <a:picLocks noChangeAspect="1"/>
            </p:cNvPicPr>
            <p:nvPr>
                </p:nvPr>
          </p:nvPicPr>
          <p:blipFill>
            <a:blip r:embed="rId703"/>
            <a:srcRect/>
            <a:stretch>
              <a:fillRect/>
            </a:stretch>
          </p:blipFill>
          <p:spPr>
            <a:xfrm rot="0" flipV="0" flipH="0">
              <a:off x="3445766" y="1861812"/>
              <a:ext cx="17286094" cy="9941574"/>
            </a:xfrm>
            <a:prstGeom prst="rect">
              <a:avLst/>
            </a:prstGeom>
          </p:spPr>
        </p:pic>
        <p:pic>
          <p:nvPicPr>
            <p:cNvPr id="9704" name="image 704">
                </p:cNvPr>
            <p:cNvPicPr>
              <a:picLocks noChangeAspect="1"/>
            </p:cNvPicPr>
            <p:nvPr>
                </p:nvPr>
          </p:nvPicPr>
          <p:blipFill>
            <a:blip r:embed="rId704"/>
            <a:srcRect/>
            <a:stretch>
              <a:fillRect/>
            </a:stretch>
          </p:blipFill>
          <p:spPr>
            <a:xfrm rot="0" flipV="0" flipH="0">
              <a:off x="3942170" y="3500910"/>
              <a:ext cx="17300863" cy="8302427"/>
            </a:xfrm>
            <a:prstGeom prst="rect">
              <a:avLst/>
            </a:prstGeom>
          </p:spPr>
        </p:pic>
      </p:grpSp>
      <p:pic>
        <p:nvPicPr>
          <p:cNvPr id="9705" name="image 705">
                </p:cNvPr>
          <p:cNvPicPr>
            <a:picLocks noChangeAspect="1"/>
          </p:cNvPicPr>
          <p:nvPr>
                </p:nvPr>
        </p:nvPicPr>
        <p:blipFill>
          <a:blip r:embed="rId705"/>
          <a:srcRect/>
          <a:stretch>
            <a:fillRect/>
          </a:stretch>
        </p:blipFill>
        <p:spPr>
          <a:xfrm rot="0" flipV="0" flipH="0">
            <a:off x="5907668" y="8044432"/>
            <a:ext cx="10519991" cy="38096"/>
          </a:xfrm>
          <a:prstGeom prst="rect">
            <a:avLst/>
          </a:prstGeom>
        </p:spPr>
      </p:pic>
      <p:sp>
        <p:nvSpPr>
          <p:cNvPr id="706" name="Object 706"/>
          <p:cNvSpPr txBox="1"/>
          <p:nvPr/>
        </p:nvSpPr>
        <p:spPr>
          <a:xfrm>
            <a:off x="5706839" y="8445500"/>
            <a:ext cx="9753600" cy="1016000"/>
          </a:xfrm>
          <a:prstGeom prst="rect">
            <a:avLst/>
          </a:prstGeom>
        </p:spPr>
        <p:txBody>
          <a:bodyPr vert="horz" anchor="t" lIns="0" tIns="0" rIns="0" bIns="0" wrap="square" rtlCol="0" anchorCtr="0">
            <a:spAutoFit/>
          </a:bodyPr>
          <a:lstStyle/>
          <a:p>
            <a:pPr algn="l">
              <a:lnSpc>
                <a:spcPct val="116500"/>
              </a:lnSpc>
            </a:pPr>
            <a:r>
              <a:rPr sz="6000" i="0" b="0" dirty="0" smtClean="0" lang="zh-CN">
                <a:solidFill>
                  <a:srgbClr val="0B0B0B"/>
                </a:solidFill>
                <a:latin typeface="SourceHanSansSC-Light"/>
                <a:ea typeface="SourceHanSansSC-Light"/>
              </a:rPr>
              <a:t>博学而笃志,切问而近思</a:t>
            </a:r>
            <a:endParaRPr lang="zh-CN" altLang="en-US" sz="6000"/>
          </a:p>
        </p:txBody>
      </p:sp>
      <p:sp>
        <p:nvSpPr>
          <p:cNvPr id="707" name="Object 707"/>
          <p:cNvSpPr txBox="1"/>
          <p:nvPr/>
        </p:nvSpPr>
        <p:spPr>
          <a:xfrm>
            <a:off x="5706839" y="6068560"/>
            <a:ext cx="11645900" cy="1968500"/>
          </a:xfrm>
          <a:prstGeom prst="rect">
            <a:avLst/>
          </a:prstGeom>
        </p:spPr>
        <p:txBody>
          <a:bodyPr vert="horz" anchor="t" lIns="0" tIns="0" rIns="0" bIns="0" wrap="square" rtlCol="0" anchorCtr="0">
            <a:spAutoFit/>
          </a:bodyPr>
          <a:lstStyle/>
          <a:p>
            <a:pPr algn="l">
              <a:lnSpc>
                <a:spcPct val="109999"/>
              </a:lnSpc>
            </a:pPr>
            <a:r>
              <a:rPr sz="12900" i="0" b="0" dirty="0" smtClean="0" lang="zh-CN">
                <a:solidFill>
                  <a:srgbClr val="000000"/>
                </a:solidFill>
                <a:latin typeface="Reeji-CloudYuanCu-GB-Regular"/>
                <a:ea typeface="Reeji-CloudYuanCu-GB-Regular"/>
              </a:rPr>
              <a:t>感谢您的观看！</a:t>
            </a:r>
            <a:endParaRPr lang="zh-CN" altLang="en-US" sz="12900"/>
          </a:p>
        </p:txBody>
      </p:sp>
      <p:sp>
        <p:nvSpPr>
          <p:cNvPr id="708" name="Object 708"/>
          <p:cNvSpPr txBox="1"/>
          <p:nvPr/>
        </p:nvSpPr>
        <p:spPr>
          <a:xfrm>
            <a:off x="5907668" y="4551928"/>
            <a:ext cx="15240000" cy="762000"/>
          </a:xfrm>
          <a:prstGeom prst="rect">
            <a:avLst/>
          </a:prstGeom>
        </p:spPr>
        <p:txBody>
          <a:bodyPr vert="horz" anchor="t" lIns="0" tIns="0" rIns="0" bIns="0" wrap="square" rtlCol="0" anchorCtr="0">
            <a:spAutoFit/>
          </a:bodyPr>
          <a:lstStyle/>
          <a:p>
            <a:pPr algn="l">
              <a:lnSpc>
                <a:spcPct val="110000"/>
              </a:lnSpc>
            </a:pPr>
            <a:r>
              <a:rPr sz="5000" i="0" b="0" dirty="0" smtClean="0" lang="zh-CN">
                <a:solidFill>
                  <a:srgbClr val="000000"/>
                </a:solidFill>
                <a:latin typeface="SourceHanSansSC-Light"/>
                <a:ea typeface="SourceHanSansSC-Light"/>
              </a:rPr>
              <a:t>Fudan University's 120th Anniversary</a:t>
            </a:r>
            <a:endParaRPr lang="zh-CN" altLang="en-US" sz="5000"/>
          </a:p>
        </p:txBody>
      </p:sp>
      <p:pic>
        <p:nvPicPr>
          <p:cNvPr id="9709" name="image 709">
                </p:cNvPr>
          <p:cNvPicPr>
            <a:picLocks noChangeAspect="1"/>
          </p:cNvPicPr>
          <p:nvPr>
                </p:nvPr>
        </p:nvPicPr>
        <p:blipFill>
          <a:blip r:embed="rId709"/>
          <a:srcRect/>
          <a:stretch>
            <a:fillRect/>
          </a:stretch>
        </p:blipFill>
        <p:spPr>
          <a:xfrm rot="0" flipV="0" flipH="0">
            <a:off x="15622139" y="9423400"/>
            <a:ext cx="5992121" cy="3281092"/>
          </a:xfrm>
          <a:prstGeom prst="rect">
            <a:avLst/>
          </a:prstGeom>
        </p:spPr>
      </p:pic>
      <p:pic>
        <p:nvPicPr>
          <p:cNvPr id="97010" name="image 7010">
                </p:cNvPr>
          <p:cNvPicPr>
            <a:picLocks noChangeAspect="1"/>
          </p:cNvPicPr>
          <p:nvPr>
                </p:nvPr>
        </p:nvPicPr>
        <p:blipFill>
          <a:blip r:embed="rId7010"/>
          <a:srcRect/>
          <a:stretch>
            <a:fillRect/>
          </a:stretch>
        </p:blipFill>
        <p:spPr>
          <a:xfrm rot="0" flipV="0" flipH="0">
            <a:off x="15625030" y="9423400"/>
            <a:ext cx="5986339" cy="606580"/>
          </a:xfrm>
          <a:prstGeom prst="rect">
            <a:avLst/>
          </a:prstGeom>
        </p:spPr>
      </p:pic>
      <p:pic>
        <p:nvPicPr>
          <p:cNvPr id="97011" name="image 7011">
                </p:cNvPr>
          <p:cNvPicPr>
            <a:picLocks noChangeAspect="1"/>
          </p:cNvPicPr>
          <p:nvPr>
                </p:nvPr>
        </p:nvPicPr>
        <p:blipFill>
          <a:blip r:embed="rId7011"/>
          <a:srcRect/>
          <a:stretch>
            <a:fillRect/>
          </a:stretch>
        </p:blipFill>
        <p:spPr>
          <a:xfrm rot="0" flipV="0" flipH="0">
            <a:off x="15815111" y="9606077"/>
            <a:ext cx="244665" cy="241226"/>
          </a:xfrm>
          <a:prstGeom prst="rect">
            <a:avLst/>
          </a:prstGeom>
        </p:spPr>
      </p:pic>
      <p:pic>
        <p:nvPicPr>
          <p:cNvPr id="97012" name="image 7012">
                </p:cNvPr>
          <p:cNvPicPr>
            <a:picLocks noChangeAspect="1"/>
          </p:cNvPicPr>
          <p:nvPr>
                </p:nvPr>
        </p:nvPicPr>
        <p:blipFill>
          <a:blip r:embed="rId7012"/>
          <a:srcRect/>
          <a:stretch>
            <a:fillRect/>
          </a:stretch>
        </p:blipFill>
        <p:spPr>
          <a:xfrm rot="0" flipV="0" flipH="0">
            <a:off x="16199349" y="9601897"/>
            <a:ext cx="253906" cy="249586"/>
          </a:xfrm>
          <a:prstGeom prst="rect">
            <a:avLst/>
          </a:prstGeom>
        </p:spPr>
      </p:pic>
      <p:pic>
        <p:nvPicPr>
          <p:cNvPr id="97013" name="image 7013">
                </p:cNvPr>
          <p:cNvPicPr>
            <a:picLocks noChangeAspect="1"/>
          </p:cNvPicPr>
          <p:nvPr>
                </p:nvPr>
        </p:nvPicPr>
        <p:blipFill>
          <a:blip r:embed="rId7013"/>
          <a:srcRect/>
          <a:stretch>
            <a:fillRect/>
          </a:stretch>
        </p:blipFill>
        <p:spPr>
          <a:xfrm rot="0" flipV="0" flipH="0">
            <a:off x="16592828" y="9601897"/>
            <a:ext cx="254347" cy="249586"/>
          </a:xfrm>
          <a:prstGeom prst="rect">
            <a:avLst/>
          </a:prstGeom>
        </p:spPr>
      </p:pic>
      <p:pic>
        <p:nvPicPr>
          <p:cNvPr id="97014" name="image 7014">
                </p:cNvPr>
          <p:cNvPicPr>
            <a:picLocks noChangeAspect="1"/>
          </p:cNvPicPr>
          <p:nvPr>
                </p:nvPr>
        </p:nvPicPr>
        <p:blipFill>
          <a:blip r:embed="rId7014"/>
          <a:srcRect/>
          <a:stretch>
            <a:fillRect/>
          </a:stretch>
        </p:blipFill>
        <p:spPr>
          <a:xfrm rot="0" flipV="0" flipH="0">
            <a:off x="15023966" y="11112363"/>
            <a:ext cx="1028833" cy="1054236"/>
          </a:xfrm>
          <a:prstGeom prst="rect">
            <a:avLst/>
          </a:prstGeom>
        </p:spPr>
      </p:pic>
      <p:sp>
        <p:nvSpPr>
          <p:cNvPr id="7015" name="Object 7015"/>
          <p:cNvSpPr txBox="1"/>
          <p:nvPr/>
        </p:nvSpPr>
        <p:spPr>
          <a:xfrm>
            <a:off x="16241801" y="10663896"/>
            <a:ext cx="5232400" cy="762000"/>
          </a:xfrm>
          <a:prstGeom prst="rect">
            <a:avLst/>
          </a:prstGeom>
        </p:spPr>
        <p:txBody>
          <a:bodyPr vert="horz" anchor="t" lIns="0" tIns="0" rIns="0" bIns="0" wrap="square" rtlCol="0" anchorCtr="0">
            <a:spAutoFit/>
          </a:bodyPr>
          <a:lstStyle/>
          <a:p>
            <a:pPr algn="r">
              <a:lnSpc>
                <a:spcPct val="110000"/>
              </a:lnSpc>
            </a:pPr>
            <a:r>
              <a:rPr sz="5000" i="0" b="0" spc="3700" dirty="0" smtClean="0" lang="zh-CN">
                <a:solidFill>
                  <a:srgbClr val="000000"/>
                </a:solidFill>
                <a:latin typeface="Reeji-CloudYuanZhun-GB-Regular"/>
                <a:ea typeface="Reeji-CloudYuanZhun-GB-Regular"/>
              </a:rPr>
              <a:t>讯飞智文</a:t>
            </a:r>
            <a:endParaRPr lang="zh-CN" altLang="en-US" sz="5000"/>
          </a:p>
        </p:txBody>
      </p:sp>
      <p:sp>
        <p:nvSpPr>
          <p:cNvPr id="7016" name="Object 7016"/>
          <p:cNvSpPr txBox="1"/>
          <p:nvPr/>
        </p:nvSpPr>
        <p:spPr>
          <a:xfrm>
            <a:off x="18284418" y="9550400"/>
            <a:ext cx="2773172" cy="431800"/>
          </a:xfrm>
          <a:prstGeom prst="rect">
            <a:avLst/>
          </a:prstGeom>
        </p:spPr>
        <p:txBody>
          <a:bodyPr vert="horz" anchor="t" lIns="0" tIns="0" rIns="0" bIns="0" wrap="square" rtlCol="0" anchorCtr="0">
            <a:spAutoFit/>
          </a:bodyPr>
          <a:lstStyle/>
          <a:p>
            <a:pPr algn="r">
              <a:lnSpc>
                <a:spcPct val="110000"/>
              </a:lnSpc>
            </a:pPr>
            <a:r>
              <a:rPr sz="2800" i="0" b="0" spc="300" dirty="0" smtClean="0" lang="zh-CN">
                <a:solidFill>
                  <a:srgbClr val="000000"/>
                </a:solidFill>
                <a:latin typeface="Reeji-CloudYuanCu-GB-Regular"/>
                <a:ea typeface="Reeji-CloudYuanCu-GB-Regular"/>
              </a:rPr>
              <a:t>汇报人</a:t>
            </a:r>
            <a:endParaRPr lang="zh-CN" altLang="en-US" sz="2800"/>
          </a:p>
        </p:txBody>
      </p:sp>
      <p:pic>
        <p:nvPicPr>
          <p:cNvPr id="97017" name="image 7017">
                </p:cNvPr>
          <p:cNvPicPr>
            <a:picLocks noChangeAspect="1"/>
          </p:cNvPicPr>
          <p:nvPr>
                </p:nvPr>
        </p:nvPicPr>
        <p:blipFill>
          <a:blip r:embed="rId7017"/>
          <a:srcRect l="0" t="0" r="0" b="0"/>
          <a:stretch>
            <a:fillRect/>
          </a:stretch>
        </p:blipFill>
        <p:spPr>
          <a:xfrm rot="0" flipV="0" flipH="0">
            <a:off x="17870460" y="757094"/>
            <a:ext cx="4696692" cy="5190339"/>
          </a:xfrm>
          <a:prstGeom prst="rect">
            <a:avLst/>
          </a:prstGeom>
        </p:spPr>
      </p:pic>
      <p:pic>
        <p:nvPicPr>
          <p:cNvPr id="97018" name="image 7018">
                </p:cNvPr>
          <p:cNvPicPr>
            <a:picLocks noChangeAspect="1"/>
          </p:cNvPicPr>
          <p:nvPr>
                </p:nvPr>
        </p:nvPicPr>
        <p:blipFill>
          <a:blip r:embed="rId7018"/>
          <a:srcRect l="0" t="0" r="0" b="0"/>
          <a:stretch>
            <a:fillRect/>
          </a:stretch>
        </p:blipFill>
        <p:spPr>
          <a:xfrm rot="-10800000" flipV="1" flipH="0">
            <a:off x="1351115" y="7949677"/>
            <a:ext cx="5766322" cy="57663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稿定设计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subject>www.gaoding.com</dc:subject>
  <dc:creator>稿定设计</dc:creator>
  <cp:lastModifiedBy>稿定设计</cp:lastModifiedBy>
  <cp:revision>1</cp:revision>
  <dcterms:created xsi:type="dcterms:W3CDTF">2025-05-19T14:35:50.267Z</dcterms:created>
  <dcterms:modified xsi:type="dcterms:W3CDTF">2025-05-19T14:35:50.267Z</dcterms:modified>
</cp:coreProperties>
</file>